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70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21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12.png"/><Relationship Id="rId6" Type="http://schemas.openxmlformats.org/officeDocument/2006/relationships/image" Target="../media/image7.sv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svg"/><Relationship Id="rId1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svg"/><Relationship Id="rId1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3F6B4-0C03-40A7-A3BB-DD53B3A6A4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CEDB05-CC40-4945-A9DD-B5F4793A7204}">
      <dgm:prSet/>
      <dgm:spPr/>
      <dgm:t>
        <a:bodyPr/>
        <a:lstStyle/>
        <a:p>
          <a:r>
            <a:rPr lang="en-US"/>
            <a:t>The term of podcasting comes from a combination of the words iPod and broadcasting.</a:t>
          </a:r>
        </a:p>
      </dgm:t>
    </dgm:pt>
    <dgm:pt modelId="{8851B16F-5C60-4A81-B3E8-CF94DED1CB37}" type="parTrans" cxnId="{70B2AAFB-44A4-457F-9E68-604AAF59E268}">
      <dgm:prSet/>
      <dgm:spPr/>
      <dgm:t>
        <a:bodyPr/>
        <a:lstStyle/>
        <a:p>
          <a:endParaRPr lang="en-US"/>
        </a:p>
      </dgm:t>
    </dgm:pt>
    <dgm:pt modelId="{A559978E-DFF1-4C1A-AC3C-E84C3D3EFB99}" type="sibTrans" cxnId="{70B2AAFB-44A4-457F-9E68-604AAF59E268}">
      <dgm:prSet/>
      <dgm:spPr/>
      <dgm:t>
        <a:bodyPr/>
        <a:lstStyle/>
        <a:p>
          <a:endParaRPr lang="en-US"/>
        </a:p>
      </dgm:t>
    </dgm:pt>
    <dgm:pt modelId="{CADB60E1-0EE5-4D3E-B8C4-B6A8BFB9A747}">
      <dgm:prSet/>
      <dgm:spPr/>
      <dgm:t>
        <a:bodyPr/>
        <a:lstStyle/>
        <a:p>
          <a:r>
            <a:rPr lang="en-US"/>
            <a:t>Free service</a:t>
          </a:r>
        </a:p>
      </dgm:t>
    </dgm:pt>
    <dgm:pt modelId="{4E01D71F-A235-4FE8-9111-C0558AB4F5E2}" type="parTrans" cxnId="{31C402C0-66A4-4FD9-8EB0-9CAE200DB738}">
      <dgm:prSet/>
      <dgm:spPr/>
      <dgm:t>
        <a:bodyPr/>
        <a:lstStyle/>
        <a:p>
          <a:endParaRPr lang="en-US"/>
        </a:p>
      </dgm:t>
    </dgm:pt>
    <dgm:pt modelId="{7BEB12FC-315E-4818-BD4E-65FA38F2BBE6}" type="sibTrans" cxnId="{31C402C0-66A4-4FD9-8EB0-9CAE200DB738}">
      <dgm:prSet/>
      <dgm:spPr/>
      <dgm:t>
        <a:bodyPr/>
        <a:lstStyle/>
        <a:p>
          <a:endParaRPr lang="en-US"/>
        </a:p>
      </dgm:t>
    </dgm:pt>
    <dgm:pt modelId="{9053BC2C-F2CD-42D0-AFBC-65739C512633}">
      <dgm:prSet/>
      <dgm:spPr/>
      <dgm:t>
        <a:bodyPr/>
        <a:lstStyle/>
        <a:p>
          <a:r>
            <a:rPr lang="en-US"/>
            <a:t>Used for entrainment, information, education</a:t>
          </a:r>
        </a:p>
      </dgm:t>
    </dgm:pt>
    <dgm:pt modelId="{FA1B0D71-B820-4B62-993D-35A509C4DF49}" type="parTrans" cxnId="{A43EDFFC-268D-4720-8C79-BE0200B6F2D2}">
      <dgm:prSet/>
      <dgm:spPr/>
      <dgm:t>
        <a:bodyPr/>
        <a:lstStyle/>
        <a:p>
          <a:endParaRPr lang="en-US"/>
        </a:p>
      </dgm:t>
    </dgm:pt>
    <dgm:pt modelId="{93CB65CC-0897-4AA4-B2DD-2902AA492A4E}" type="sibTrans" cxnId="{A43EDFFC-268D-4720-8C79-BE0200B6F2D2}">
      <dgm:prSet/>
      <dgm:spPr/>
      <dgm:t>
        <a:bodyPr/>
        <a:lstStyle/>
        <a:p>
          <a:endParaRPr lang="en-US"/>
        </a:p>
      </dgm:t>
    </dgm:pt>
    <dgm:pt modelId="{FCA7115F-1B34-4C07-B444-F73C627A1BA9}">
      <dgm:prSet/>
      <dgm:spPr/>
      <dgm:t>
        <a:bodyPr/>
        <a:lstStyle/>
        <a:p>
          <a:r>
            <a:rPr lang="en-US"/>
            <a:t>Doesn’t have long history</a:t>
          </a:r>
        </a:p>
      </dgm:t>
    </dgm:pt>
    <dgm:pt modelId="{DA1C1E4B-142E-4472-9416-777E881507DB}" type="parTrans" cxnId="{5FB65ECA-CA83-4764-910F-293CEB39973B}">
      <dgm:prSet/>
      <dgm:spPr/>
      <dgm:t>
        <a:bodyPr/>
        <a:lstStyle/>
        <a:p>
          <a:endParaRPr lang="en-US"/>
        </a:p>
      </dgm:t>
    </dgm:pt>
    <dgm:pt modelId="{3FEB2108-AC0B-40D5-9D5A-5C62C4355718}" type="sibTrans" cxnId="{5FB65ECA-CA83-4764-910F-293CEB39973B}">
      <dgm:prSet/>
      <dgm:spPr/>
      <dgm:t>
        <a:bodyPr/>
        <a:lstStyle/>
        <a:p>
          <a:endParaRPr lang="en-US"/>
        </a:p>
      </dgm:t>
    </dgm:pt>
    <dgm:pt modelId="{D5864F78-9B74-4B35-BA6D-68E85882124E}">
      <dgm:prSet/>
      <dgm:spPr/>
      <dgm:t>
        <a:bodyPr/>
        <a:lstStyle/>
        <a:p>
          <a:r>
            <a:rPr lang="en-US"/>
            <a:t>Podcasts’ listeners increase every year</a:t>
          </a:r>
        </a:p>
      </dgm:t>
    </dgm:pt>
    <dgm:pt modelId="{612D4EDD-FA00-4E23-A9AA-32BA5B922BB6}" type="parTrans" cxnId="{821BF6F9-98D5-4B52-B8D8-D5756D1E7E57}">
      <dgm:prSet/>
      <dgm:spPr/>
      <dgm:t>
        <a:bodyPr/>
        <a:lstStyle/>
        <a:p>
          <a:endParaRPr lang="en-US"/>
        </a:p>
      </dgm:t>
    </dgm:pt>
    <dgm:pt modelId="{258436CC-609C-43D5-AF3D-B116C2B6A4A2}" type="sibTrans" cxnId="{821BF6F9-98D5-4B52-B8D8-D5756D1E7E57}">
      <dgm:prSet/>
      <dgm:spPr/>
      <dgm:t>
        <a:bodyPr/>
        <a:lstStyle/>
        <a:p>
          <a:endParaRPr lang="en-US"/>
        </a:p>
      </dgm:t>
    </dgm:pt>
    <dgm:pt modelId="{47EEA994-54AA-4C20-9F1C-FF29CE9E54A1}" type="pres">
      <dgm:prSet presAssocID="{9463F6B4-0C03-40A7-A3BB-DD53B3A6A413}" presName="root" presStyleCnt="0">
        <dgm:presLayoutVars>
          <dgm:dir/>
          <dgm:resizeHandles val="exact"/>
        </dgm:presLayoutVars>
      </dgm:prSet>
      <dgm:spPr/>
    </dgm:pt>
    <dgm:pt modelId="{32F4F88A-495A-4835-B842-DC783FCA2B82}" type="pres">
      <dgm:prSet presAssocID="{9FCEDB05-CC40-4945-A9DD-B5F4793A7204}" presName="compNode" presStyleCnt="0"/>
      <dgm:spPr/>
    </dgm:pt>
    <dgm:pt modelId="{6EF3A555-4C3B-4196-81D0-32006070E809}" type="pres">
      <dgm:prSet presAssocID="{9FCEDB05-CC40-4945-A9DD-B5F4793A7204}" presName="bgRect" presStyleLbl="bgShp" presStyleIdx="0" presStyleCnt="5"/>
      <dgm:spPr/>
    </dgm:pt>
    <dgm:pt modelId="{B89DDDDF-5322-437B-9D43-F5480E7E8216}" type="pres">
      <dgm:prSet presAssocID="{9FCEDB05-CC40-4945-A9DD-B5F4793A720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BB7F6028-8B68-4D53-88BD-FCAC8666680C}" type="pres">
      <dgm:prSet presAssocID="{9FCEDB05-CC40-4945-A9DD-B5F4793A7204}" presName="spaceRect" presStyleCnt="0"/>
      <dgm:spPr/>
    </dgm:pt>
    <dgm:pt modelId="{0E788095-E9CD-47D2-8A5E-E5520DFBA4A4}" type="pres">
      <dgm:prSet presAssocID="{9FCEDB05-CC40-4945-A9DD-B5F4793A7204}" presName="parTx" presStyleLbl="revTx" presStyleIdx="0" presStyleCnt="5">
        <dgm:presLayoutVars>
          <dgm:chMax val="0"/>
          <dgm:chPref val="0"/>
        </dgm:presLayoutVars>
      </dgm:prSet>
      <dgm:spPr/>
    </dgm:pt>
    <dgm:pt modelId="{1A1FE8B9-D31B-4F54-AE8E-451FBA621218}" type="pres">
      <dgm:prSet presAssocID="{A559978E-DFF1-4C1A-AC3C-E84C3D3EFB99}" presName="sibTrans" presStyleCnt="0"/>
      <dgm:spPr/>
    </dgm:pt>
    <dgm:pt modelId="{FEBA85D9-1D3B-484E-B329-4C6DB7A1BFD6}" type="pres">
      <dgm:prSet presAssocID="{CADB60E1-0EE5-4D3E-B8C4-B6A8BFB9A747}" presName="compNode" presStyleCnt="0"/>
      <dgm:spPr/>
    </dgm:pt>
    <dgm:pt modelId="{C93244B1-49F1-4D19-9B18-F9EB5A6A5347}" type="pres">
      <dgm:prSet presAssocID="{CADB60E1-0EE5-4D3E-B8C4-B6A8BFB9A747}" presName="bgRect" presStyleLbl="bgShp" presStyleIdx="1" presStyleCnt="5"/>
      <dgm:spPr/>
    </dgm:pt>
    <dgm:pt modelId="{4E1432C6-9A02-4596-9493-1B37AD6034C2}" type="pres">
      <dgm:prSet presAssocID="{CADB60E1-0EE5-4D3E-B8C4-B6A8BFB9A7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2813523-F5A4-43D0-8537-23F058560951}" type="pres">
      <dgm:prSet presAssocID="{CADB60E1-0EE5-4D3E-B8C4-B6A8BFB9A747}" presName="spaceRect" presStyleCnt="0"/>
      <dgm:spPr/>
    </dgm:pt>
    <dgm:pt modelId="{06BA2F62-355C-4F05-98BC-B2A2BEA94308}" type="pres">
      <dgm:prSet presAssocID="{CADB60E1-0EE5-4D3E-B8C4-B6A8BFB9A747}" presName="parTx" presStyleLbl="revTx" presStyleIdx="1" presStyleCnt="5">
        <dgm:presLayoutVars>
          <dgm:chMax val="0"/>
          <dgm:chPref val="0"/>
        </dgm:presLayoutVars>
      </dgm:prSet>
      <dgm:spPr/>
    </dgm:pt>
    <dgm:pt modelId="{FE81ED68-7F97-435A-A867-8E9C358E5C75}" type="pres">
      <dgm:prSet presAssocID="{7BEB12FC-315E-4818-BD4E-65FA38F2BBE6}" presName="sibTrans" presStyleCnt="0"/>
      <dgm:spPr/>
    </dgm:pt>
    <dgm:pt modelId="{469B60E2-7635-42DA-B6F8-9062FE857A55}" type="pres">
      <dgm:prSet presAssocID="{9053BC2C-F2CD-42D0-AFBC-65739C512633}" presName="compNode" presStyleCnt="0"/>
      <dgm:spPr/>
    </dgm:pt>
    <dgm:pt modelId="{FCCE5909-313B-4F91-9A6C-8271B3854EF6}" type="pres">
      <dgm:prSet presAssocID="{9053BC2C-F2CD-42D0-AFBC-65739C512633}" presName="bgRect" presStyleLbl="bgShp" presStyleIdx="2" presStyleCnt="5"/>
      <dgm:spPr/>
    </dgm:pt>
    <dgm:pt modelId="{4C663E7E-AB0C-4C46-A13D-0D595CDEBD80}" type="pres">
      <dgm:prSet presAssocID="{9053BC2C-F2CD-42D0-AFBC-65739C5126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51E9475-1731-413F-84B1-98F902973600}" type="pres">
      <dgm:prSet presAssocID="{9053BC2C-F2CD-42D0-AFBC-65739C512633}" presName="spaceRect" presStyleCnt="0"/>
      <dgm:spPr/>
    </dgm:pt>
    <dgm:pt modelId="{49495E08-619C-4776-9C98-0D03E6E57AED}" type="pres">
      <dgm:prSet presAssocID="{9053BC2C-F2CD-42D0-AFBC-65739C512633}" presName="parTx" presStyleLbl="revTx" presStyleIdx="2" presStyleCnt="5">
        <dgm:presLayoutVars>
          <dgm:chMax val="0"/>
          <dgm:chPref val="0"/>
        </dgm:presLayoutVars>
      </dgm:prSet>
      <dgm:spPr/>
    </dgm:pt>
    <dgm:pt modelId="{EEE17715-249F-466A-AA7F-1627DF812205}" type="pres">
      <dgm:prSet presAssocID="{93CB65CC-0897-4AA4-B2DD-2902AA492A4E}" presName="sibTrans" presStyleCnt="0"/>
      <dgm:spPr/>
    </dgm:pt>
    <dgm:pt modelId="{2F574F92-D5F8-46B5-B02D-1C31BDCF3969}" type="pres">
      <dgm:prSet presAssocID="{FCA7115F-1B34-4C07-B444-F73C627A1BA9}" presName="compNode" presStyleCnt="0"/>
      <dgm:spPr/>
    </dgm:pt>
    <dgm:pt modelId="{127AFEDC-FB5D-4514-9A84-4861BEF17EBF}" type="pres">
      <dgm:prSet presAssocID="{FCA7115F-1B34-4C07-B444-F73C627A1BA9}" presName="bgRect" presStyleLbl="bgShp" presStyleIdx="3" presStyleCnt="5"/>
      <dgm:spPr/>
    </dgm:pt>
    <dgm:pt modelId="{3719D68C-5E61-4245-9FD8-5EB28DA29609}" type="pres">
      <dgm:prSet presAssocID="{FCA7115F-1B34-4C07-B444-F73C627A1B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912C2B8-DDD1-44FD-A106-21E115CE6AB5}" type="pres">
      <dgm:prSet presAssocID="{FCA7115F-1B34-4C07-B444-F73C627A1BA9}" presName="spaceRect" presStyleCnt="0"/>
      <dgm:spPr/>
    </dgm:pt>
    <dgm:pt modelId="{55F03B80-351B-42A2-A866-AEE167B3140C}" type="pres">
      <dgm:prSet presAssocID="{FCA7115F-1B34-4C07-B444-F73C627A1BA9}" presName="parTx" presStyleLbl="revTx" presStyleIdx="3" presStyleCnt="5">
        <dgm:presLayoutVars>
          <dgm:chMax val="0"/>
          <dgm:chPref val="0"/>
        </dgm:presLayoutVars>
      </dgm:prSet>
      <dgm:spPr/>
    </dgm:pt>
    <dgm:pt modelId="{B9E490FE-D3B0-4739-BFF2-2E7FE5EAC08F}" type="pres">
      <dgm:prSet presAssocID="{3FEB2108-AC0B-40D5-9D5A-5C62C4355718}" presName="sibTrans" presStyleCnt="0"/>
      <dgm:spPr/>
    </dgm:pt>
    <dgm:pt modelId="{D4B58B56-4A67-4C09-88DB-8498E6F194CF}" type="pres">
      <dgm:prSet presAssocID="{D5864F78-9B74-4B35-BA6D-68E85882124E}" presName="compNode" presStyleCnt="0"/>
      <dgm:spPr/>
    </dgm:pt>
    <dgm:pt modelId="{CC4411DF-FC6B-408E-99D9-5FC012E8CF14}" type="pres">
      <dgm:prSet presAssocID="{D5864F78-9B74-4B35-BA6D-68E85882124E}" presName="bgRect" presStyleLbl="bgShp" presStyleIdx="4" presStyleCnt="5"/>
      <dgm:spPr/>
    </dgm:pt>
    <dgm:pt modelId="{BF382CD8-3882-4C4E-9F7D-C8D61EB9DC30}" type="pres">
      <dgm:prSet presAssocID="{D5864F78-9B74-4B35-BA6D-68E85882124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C3F5623B-6725-4184-86AF-2178AC758265}" type="pres">
      <dgm:prSet presAssocID="{D5864F78-9B74-4B35-BA6D-68E85882124E}" presName="spaceRect" presStyleCnt="0"/>
      <dgm:spPr/>
    </dgm:pt>
    <dgm:pt modelId="{C945271B-7A7E-40C8-8EC4-5B7288D3246A}" type="pres">
      <dgm:prSet presAssocID="{D5864F78-9B74-4B35-BA6D-68E85882124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318EC02-B255-42FE-83D2-8B25AFCC9F90}" type="presOf" srcId="{9053BC2C-F2CD-42D0-AFBC-65739C512633}" destId="{49495E08-619C-4776-9C98-0D03E6E57AED}" srcOrd="0" destOrd="0" presId="urn:microsoft.com/office/officeart/2018/2/layout/IconVerticalSolidList"/>
    <dgm:cxn modelId="{3BE06B0C-9F84-40B4-9448-6AE6B96A998B}" type="presOf" srcId="{9FCEDB05-CC40-4945-A9DD-B5F4793A7204}" destId="{0E788095-E9CD-47D2-8A5E-E5520DFBA4A4}" srcOrd="0" destOrd="0" presId="urn:microsoft.com/office/officeart/2018/2/layout/IconVerticalSolidList"/>
    <dgm:cxn modelId="{BFCE5B2D-B884-45F8-8661-98A1CDB61F17}" type="presOf" srcId="{D5864F78-9B74-4B35-BA6D-68E85882124E}" destId="{C945271B-7A7E-40C8-8EC4-5B7288D3246A}" srcOrd="0" destOrd="0" presId="urn:microsoft.com/office/officeart/2018/2/layout/IconVerticalSolidList"/>
    <dgm:cxn modelId="{BA07E744-E33A-4DFA-B297-C3799A60AB7D}" type="presOf" srcId="{CADB60E1-0EE5-4D3E-B8C4-B6A8BFB9A747}" destId="{06BA2F62-355C-4F05-98BC-B2A2BEA94308}" srcOrd="0" destOrd="0" presId="urn:microsoft.com/office/officeart/2018/2/layout/IconVerticalSolidList"/>
    <dgm:cxn modelId="{CC4EDFB6-4F27-4BCE-9D6D-D7F9E48174C2}" type="presOf" srcId="{9463F6B4-0C03-40A7-A3BB-DD53B3A6A413}" destId="{47EEA994-54AA-4C20-9F1C-FF29CE9E54A1}" srcOrd="0" destOrd="0" presId="urn:microsoft.com/office/officeart/2018/2/layout/IconVerticalSolidList"/>
    <dgm:cxn modelId="{31C402C0-66A4-4FD9-8EB0-9CAE200DB738}" srcId="{9463F6B4-0C03-40A7-A3BB-DD53B3A6A413}" destId="{CADB60E1-0EE5-4D3E-B8C4-B6A8BFB9A747}" srcOrd="1" destOrd="0" parTransId="{4E01D71F-A235-4FE8-9111-C0558AB4F5E2}" sibTransId="{7BEB12FC-315E-4818-BD4E-65FA38F2BBE6}"/>
    <dgm:cxn modelId="{5FB65ECA-CA83-4764-910F-293CEB39973B}" srcId="{9463F6B4-0C03-40A7-A3BB-DD53B3A6A413}" destId="{FCA7115F-1B34-4C07-B444-F73C627A1BA9}" srcOrd="3" destOrd="0" parTransId="{DA1C1E4B-142E-4472-9416-777E881507DB}" sibTransId="{3FEB2108-AC0B-40D5-9D5A-5C62C4355718}"/>
    <dgm:cxn modelId="{40D1B3CE-4092-4E0B-AAC6-A7FF82699F52}" type="presOf" srcId="{FCA7115F-1B34-4C07-B444-F73C627A1BA9}" destId="{55F03B80-351B-42A2-A866-AEE167B3140C}" srcOrd="0" destOrd="0" presId="urn:microsoft.com/office/officeart/2018/2/layout/IconVerticalSolidList"/>
    <dgm:cxn modelId="{821BF6F9-98D5-4B52-B8D8-D5756D1E7E57}" srcId="{9463F6B4-0C03-40A7-A3BB-DD53B3A6A413}" destId="{D5864F78-9B74-4B35-BA6D-68E85882124E}" srcOrd="4" destOrd="0" parTransId="{612D4EDD-FA00-4E23-A9AA-32BA5B922BB6}" sibTransId="{258436CC-609C-43D5-AF3D-B116C2B6A4A2}"/>
    <dgm:cxn modelId="{70B2AAFB-44A4-457F-9E68-604AAF59E268}" srcId="{9463F6B4-0C03-40A7-A3BB-DD53B3A6A413}" destId="{9FCEDB05-CC40-4945-A9DD-B5F4793A7204}" srcOrd="0" destOrd="0" parTransId="{8851B16F-5C60-4A81-B3E8-CF94DED1CB37}" sibTransId="{A559978E-DFF1-4C1A-AC3C-E84C3D3EFB99}"/>
    <dgm:cxn modelId="{A43EDFFC-268D-4720-8C79-BE0200B6F2D2}" srcId="{9463F6B4-0C03-40A7-A3BB-DD53B3A6A413}" destId="{9053BC2C-F2CD-42D0-AFBC-65739C512633}" srcOrd="2" destOrd="0" parTransId="{FA1B0D71-B820-4B62-993D-35A509C4DF49}" sibTransId="{93CB65CC-0897-4AA4-B2DD-2902AA492A4E}"/>
    <dgm:cxn modelId="{75793BFF-4CEB-426F-8D9E-9C99D79FBAE6}" type="presParOf" srcId="{47EEA994-54AA-4C20-9F1C-FF29CE9E54A1}" destId="{32F4F88A-495A-4835-B842-DC783FCA2B82}" srcOrd="0" destOrd="0" presId="urn:microsoft.com/office/officeart/2018/2/layout/IconVerticalSolidList"/>
    <dgm:cxn modelId="{972C8243-1448-4324-AF6A-CE83FBB6BAFC}" type="presParOf" srcId="{32F4F88A-495A-4835-B842-DC783FCA2B82}" destId="{6EF3A555-4C3B-4196-81D0-32006070E809}" srcOrd="0" destOrd="0" presId="urn:microsoft.com/office/officeart/2018/2/layout/IconVerticalSolidList"/>
    <dgm:cxn modelId="{3E5F94A7-DF8D-4B08-B78A-539B74E7C4B0}" type="presParOf" srcId="{32F4F88A-495A-4835-B842-DC783FCA2B82}" destId="{B89DDDDF-5322-437B-9D43-F5480E7E8216}" srcOrd="1" destOrd="0" presId="urn:microsoft.com/office/officeart/2018/2/layout/IconVerticalSolidList"/>
    <dgm:cxn modelId="{6A231F47-7AC8-47A9-87B2-0DDB7BC3AB7A}" type="presParOf" srcId="{32F4F88A-495A-4835-B842-DC783FCA2B82}" destId="{BB7F6028-8B68-4D53-88BD-FCAC8666680C}" srcOrd="2" destOrd="0" presId="urn:microsoft.com/office/officeart/2018/2/layout/IconVerticalSolidList"/>
    <dgm:cxn modelId="{F17C1E9C-1C70-4935-9F16-AA58A58AB746}" type="presParOf" srcId="{32F4F88A-495A-4835-B842-DC783FCA2B82}" destId="{0E788095-E9CD-47D2-8A5E-E5520DFBA4A4}" srcOrd="3" destOrd="0" presId="urn:microsoft.com/office/officeart/2018/2/layout/IconVerticalSolidList"/>
    <dgm:cxn modelId="{32F08E8D-FF9D-4FD2-B453-F2E4ADCFE195}" type="presParOf" srcId="{47EEA994-54AA-4C20-9F1C-FF29CE9E54A1}" destId="{1A1FE8B9-D31B-4F54-AE8E-451FBA621218}" srcOrd="1" destOrd="0" presId="urn:microsoft.com/office/officeart/2018/2/layout/IconVerticalSolidList"/>
    <dgm:cxn modelId="{BB6F58C8-FCBE-4003-B610-C7249772250A}" type="presParOf" srcId="{47EEA994-54AA-4C20-9F1C-FF29CE9E54A1}" destId="{FEBA85D9-1D3B-484E-B329-4C6DB7A1BFD6}" srcOrd="2" destOrd="0" presId="urn:microsoft.com/office/officeart/2018/2/layout/IconVerticalSolidList"/>
    <dgm:cxn modelId="{FEA35DF7-BF1E-4266-9004-34EFD7E8D640}" type="presParOf" srcId="{FEBA85D9-1D3B-484E-B329-4C6DB7A1BFD6}" destId="{C93244B1-49F1-4D19-9B18-F9EB5A6A5347}" srcOrd="0" destOrd="0" presId="urn:microsoft.com/office/officeart/2018/2/layout/IconVerticalSolidList"/>
    <dgm:cxn modelId="{3980DA67-4BB7-4E85-83FF-5582E6FE683A}" type="presParOf" srcId="{FEBA85D9-1D3B-484E-B329-4C6DB7A1BFD6}" destId="{4E1432C6-9A02-4596-9493-1B37AD6034C2}" srcOrd="1" destOrd="0" presId="urn:microsoft.com/office/officeart/2018/2/layout/IconVerticalSolidList"/>
    <dgm:cxn modelId="{3EAB1683-A4F6-4897-8F62-83EF66BAEF2C}" type="presParOf" srcId="{FEBA85D9-1D3B-484E-B329-4C6DB7A1BFD6}" destId="{72813523-F5A4-43D0-8537-23F058560951}" srcOrd="2" destOrd="0" presId="urn:microsoft.com/office/officeart/2018/2/layout/IconVerticalSolidList"/>
    <dgm:cxn modelId="{3FFECC37-64EC-41DD-87CF-6596D885961A}" type="presParOf" srcId="{FEBA85D9-1D3B-484E-B329-4C6DB7A1BFD6}" destId="{06BA2F62-355C-4F05-98BC-B2A2BEA94308}" srcOrd="3" destOrd="0" presId="urn:microsoft.com/office/officeart/2018/2/layout/IconVerticalSolidList"/>
    <dgm:cxn modelId="{5959D3FE-0DE6-4106-B7C9-080130731391}" type="presParOf" srcId="{47EEA994-54AA-4C20-9F1C-FF29CE9E54A1}" destId="{FE81ED68-7F97-435A-A867-8E9C358E5C75}" srcOrd="3" destOrd="0" presId="urn:microsoft.com/office/officeart/2018/2/layout/IconVerticalSolidList"/>
    <dgm:cxn modelId="{503F398C-DF3F-4A45-A30D-2C1D66F7E62B}" type="presParOf" srcId="{47EEA994-54AA-4C20-9F1C-FF29CE9E54A1}" destId="{469B60E2-7635-42DA-B6F8-9062FE857A55}" srcOrd="4" destOrd="0" presId="urn:microsoft.com/office/officeart/2018/2/layout/IconVerticalSolidList"/>
    <dgm:cxn modelId="{EAE1183E-3636-4294-A759-30BE3FD2E85C}" type="presParOf" srcId="{469B60E2-7635-42DA-B6F8-9062FE857A55}" destId="{FCCE5909-313B-4F91-9A6C-8271B3854EF6}" srcOrd="0" destOrd="0" presId="urn:microsoft.com/office/officeart/2018/2/layout/IconVerticalSolidList"/>
    <dgm:cxn modelId="{5860EA06-F670-40E2-AA2F-CDC48C0DB8FE}" type="presParOf" srcId="{469B60E2-7635-42DA-B6F8-9062FE857A55}" destId="{4C663E7E-AB0C-4C46-A13D-0D595CDEBD80}" srcOrd="1" destOrd="0" presId="urn:microsoft.com/office/officeart/2018/2/layout/IconVerticalSolidList"/>
    <dgm:cxn modelId="{7F9FB03F-B1EF-487C-9D01-397CCA4170F2}" type="presParOf" srcId="{469B60E2-7635-42DA-B6F8-9062FE857A55}" destId="{B51E9475-1731-413F-84B1-98F902973600}" srcOrd="2" destOrd="0" presId="urn:microsoft.com/office/officeart/2018/2/layout/IconVerticalSolidList"/>
    <dgm:cxn modelId="{5DE795F3-4722-41FB-9203-03535B472CD1}" type="presParOf" srcId="{469B60E2-7635-42DA-B6F8-9062FE857A55}" destId="{49495E08-619C-4776-9C98-0D03E6E57AED}" srcOrd="3" destOrd="0" presId="urn:microsoft.com/office/officeart/2018/2/layout/IconVerticalSolidList"/>
    <dgm:cxn modelId="{0EDEEFFE-0E7A-4A39-98AE-A24985A14B44}" type="presParOf" srcId="{47EEA994-54AA-4C20-9F1C-FF29CE9E54A1}" destId="{EEE17715-249F-466A-AA7F-1627DF812205}" srcOrd="5" destOrd="0" presId="urn:microsoft.com/office/officeart/2018/2/layout/IconVerticalSolidList"/>
    <dgm:cxn modelId="{36C141B6-1751-40E3-BA59-2B2E6BFFA90B}" type="presParOf" srcId="{47EEA994-54AA-4C20-9F1C-FF29CE9E54A1}" destId="{2F574F92-D5F8-46B5-B02D-1C31BDCF3969}" srcOrd="6" destOrd="0" presId="urn:microsoft.com/office/officeart/2018/2/layout/IconVerticalSolidList"/>
    <dgm:cxn modelId="{C525B057-D199-43E5-A5E7-B2585B5A17AC}" type="presParOf" srcId="{2F574F92-D5F8-46B5-B02D-1C31BDCF3969}" destId="{127AFEDC-FB5D-4514-9A84-4861BEF17EBF}" srcOrd="0" destOrd="0" presId="urn:microsoft.com/office/officeart/2018/2/layout/IconVerticalSolidList"/>
    <dgm:cxn modelId="{492149FA-43E8-469C-9CE8-E6F35CC83C20}" type="presParOf" srcId="{2F574F92-D5F8-46B5-B02D-1C31BDCF3969}" destId="{3719D68C-5E61-4245-9FD8-5EB28DA29609}" srcOrd="1" destOrd="0" presId="urn:microsoft.com/office/officeart/2018/2/layout/IconVerticalSolidList"/>
    <dgm:cxn modelId="{9D81AC7E-5B11-467C-BC31-5684943B0EC6}" type="presParOf" srcId="{2F574F92-D5F8-46B5-B02D-1C31BDCF3969}" destId="{A912C2B8-DDD1-44FD-A106-21E115CE6AB5}" srcOrd="2" destOrd="0" presId="urn:microsoft.com/office/officeart/2018/2/layout/IconVerticalSolidList"/>
    <dgm:cxn modelId="{C0403A89-A6C4-48D7-8291-EA55683F62C4}" type="presParOf" srcId="{2F574F92-D5F8-46B5-B02D-1C31BDCF3969}" destId="{55F03B80-351B-42A2-A866-AEE167B3140C}" srcOrd="3" destOrd="0" presId="urn:microsoft.com/office/officeart/2018/2/layout/IconVerticalSolidList"/>
    <dgm:cxn modelId="{EFA37770-E60A-4C07-AF8C-60FA06C469A0}" type="presParOf" srcId="{47EEA994-54AA-4C20-9F1C-FF29CE9E54A1}" destId="{B9E490FE-D3B0-4739-BFF2-2E7FE5EAC08F}" srcOrd="7" destOrd="0" presId="urn:microsoft.com/office/officeart/2018/2/layout/IconVerticalSolidList"/>
    <dgm:cxn modelId="{3C744A33-5DDE-49B9-AFAB-145763B4B136}" type="presParOf" srcId="{47EEA994-54AA-4C20-9F1C-FF29CE9E54A1}" destId="{D4B58B56-4A67-4C09-88DB-8498E6F194CF}" srcOrd="8" destOrd="0" presId="urn:microsoft.com/office/officeart/2018/2/layout/IconVerticalSolidList"/>
    <dgm:cxn modelId="{F77B393B-F4DF-4201-A48E-4C9CB52C1E1E}" type="presParOf" srcId="{D4B58B56-4A67-4C09-88DB-8498E6F194CF}" destId="{CC4411DF-FC6B-408E-99D9-5FC012E8CF14}" srcOrd="0" destOrd="0" presId="urn:microsoft.com/office/officeart/2018/2/layout/IconVerticalSolidList"/>
    <dgm:cxn modelId="{B2B2CB74-1B6A-4856-A382-007D2F596E55}" type="presParOf" srcId="{D4B58B56-4A67-4C09-88DB-8498E6F194CF}" destId="{BF382CD8-3882-4C4E-9F7D-C8D61EB9DC30}" srcOrd="1" destOrd="0" presId="urn:microsoft.com/office/officeart/2018/2/layout/IconVerticalSolidList"/>
    <dgm:cxn modelId="{20617301-68E0-4CB6-BEAE-F2B2C369C4C8}" type="presParOf" srcId="{D4B58B56-4A67-4C09-88DB-8498E6F194CF}" destId="{C3F5623B-6725-4184-86AF-2178AC758265}" srcOrd="2" destOrd="0" presId="urn:microsoft.com/office/officeart/2018/2/layout/IconVerticalSolidList"/>
    <dgm:cxn modelId="{7268FE8A-2084-41F2-B84F-647A897D339E}" type="presParOf" srcId="{D4B58B56-4A67-4C09-88DB-8498E6F194CF}" destId="{C945271B-7A7E-40C8-8EC4-5B7288D324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238D4-D1C4-4250-BA48-22645406B6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F8E3844-BDAA-47DB-8952-242782FF98F4}">
      <dgm:prSet/>
      <dgm:spPr/>
      <dgm:t>
        <a:bodyPr/>
        <a:lstStyle/>
        <a:p>
          <a:r>
            <a:rPr lang="en-US"/>
            <a:t>Podcasters reply on ads for their finance support</a:t>
          </a:r>
        </a:p>
      </dgm:t>
    </dgm:pt>
    <dgm:pt modelId="{A786FE65-B4CC-4569-8E6A-DD27FDCF00E7}" type="parTrans" cxnId="{28D83701-B68A-41CA-9FBB-A718EC6E4C0B}">
      <dgm:prSet/>
      <dgm:spPr/>
      <dgm:t>
        <a:bodyPr/>
        <a:lstStyle/>
        <a:p>
          <a:endParaRPr lang="en-US"/>
        </a:p>
      </dgm:t>
    </dgm:pt>
    <dgm:pt modelId="{0ADA867D-05F4-4A57-BA0E-6709455A3170}" type="sibTrans" cxnId="{28D83701-B68A-41CA-9FBB-A718EC6E4C0B}">
      <dgm:prSet/>
      <dgm:spPr/>
      <dgm:t>
        <a:bodyPr/>
        <a:lstStyle/>
        <a:p>
          <a:endParaRPr lang="en-US"/>
        </a:p>
      </dgm:t>
    </dgm:pt>
    <dgm:pt modelId="{D616FEBB-0A40-4031-A782-F9FD70DC856F}">
      <dgm:prSet/>
      <dgm:spPr/>
      <dgm:t>
        <a:bodyPr/>
        <a:lstStyle/>
        <a:p>
          <a:r>
            <a:rPr lang="en-US"/>
            <a:t>Free downloads the podcast episodes but not get much information from the listeners</a:t>
          </a:r>
        </a:p>
      </dgm:t>
    </dgm:pt>
    <dgm:pt modelId="{ACA2E5A6-05EB-4381-96D6-9783360F5D90}" type="parTrans" cxnId="{3340459E-AA65-420C-9902-10A1C19ADF0B}">
      <dgm:prSet/>
      <dgm:spPr/>
      <dgm:t>
        <a:bodyPr/>
        <a:lstStyle/>
        <a:p>
          <a:endParaRPr lang="en-US"/>
        </a:p>
      </dgm:t>
    </dgm:pt>
    <dgm:pt modelId="{B74266AC-F838-4340-BDBF-3DC76AE0384B}" type="sibTrans" cxnId="{3340459E-AA65-420C-9902-10A1C19ADF0B}">
      <dgm:prSet/>
      <dgm:spPr/>
      <dgm:t>
        <a:bodyPr/>
        <a:lstStyle/>
        <a:p>
          <a:endParaRPr lang="en-US"/>
        </a:p>
      </dgm:t>
    </dgm:pt>
    <dgm:pt modelId="{90EA69AB-2938-4EB1-A4C6-03A5BFF4B249}">
      <dgm:prSet/>
      <dgm:spPr/>
      <dgm:t>
        <a:bodyPr/>
        <a:lstStyle/>
        <a:p>
          <a:r>
            <a:rPr lang="en-US"/>
            <a:t>Not much data for analyzing the listeners</a:t>
          </a:r>
        </a:p>
      </dgm:t>
    </dgm:pt>
    <dgm:pt modelId="{C4192D7C-E0E8-49A9-BD2A-BD9D2E1EB926}" type="parTrans" cxnId="{40CE5FB6-2B3A-4B6F-A33D-005D1FF4FAF5}">
      <dgm:prSet/>
      <dgm:spPr/>
      <dgm:t>
        <a:bodyPr/>
        <a:lstStyle/>
        <a:p>
          <a:endParaRPr lang="en-US"/>
        </a:p>
      </dgm:t>
    </dgm:pt>
    <dgm:pt modelId="{AC6424AE-6381-46FC-A43C-188DF56D71E4}" type="sibTrans" cxnId="{40CE5FB6-2B3A-4B6F-A33D-005D1FF4FAF5}">
      <dgm:prSet/>
      <dgm:spPr/>
      <dgm:t>
        <a:bodyPr/>
        <a:lstStyle/>
        <a:p>
          <a:endParaRPr lang="en-US"/>
        </a:p>
      </dgm:t>
    </dgm:pt>
    <dgm:pt modelId="{515D6428-8110-4D3B-BD27-BBA64422FB62}">
      <dgm:prSet/>
      <dgm:spPr/>
      <dgm:t>
        <a:bodyPr/>
        <a:lstStyle/>
        <a:p>
          <a:r>
            <a:rPr lang="en-US"/>
            <a:t>Collecting data from survey form with many un-responded questions</a:t>
          </a:r>
        </a:p>
      </dgm:t>
    </dgm:pt>
    <dgm:pt modelId="{3C296498-1FA5-42F2-91A6-A5DC450F08E3}" type="parTrans" cxnId="{F23794DE-9020-4838-B36D-5E421DA07740}">
      <dgm:prSet/>
      <dgm:spPr/>
      <dgm:t>
        <a:bodyPr/>
        <a:lstStyle/>
        <a:p>
          <a:endParaRPr lang="en-US"/>
        </a:p>
      </dgm:t>
    </dgm:pt>
    <dgm:pt modelId="{0F98527A-4DF2-4FC2-AD97-B2F387B8F36B}" type="sibTrans" cxnId="{F23794DE-9020-4838-B36D-5E421DA07740}">
      <dgm:prSet/>
      <dgm:spPr/>
      <dgm:t>
        <a:bodyPr/>
        <a:lstStyle/>
        <a:p>
          <a:endParaRPr lang="en-US"/>
        </a:p>
      </dgm:t>
    </dgm:pt>
    <dgm:pt modelId="{60764D3A-1470-47DE-8004-E157663E456A}" type="pres">
      <dgm:prSet presAssocID="{7E6238D4-D1C4-4250-BA48-22645406B6E5}" presName="root" presStyleCnt="0">
        <dgm:presLayoutVars>
          <dgm:dir/>
          <dgm:resizeHandles val="exact"/>
        </dgm:presLayoutVars>
      </dgm:prSet>
      <dgm:spPr/>
    </dgm:pt>
    <dgm:pt modelId="{8F1F81A2-4F7A-49E2-BC96-F77A684752EC}" type="pres">
      <dgm:prSet presAssocID="{7E6238D4-D1C4-4250-BA48-22645406B6E5}" presName="container" presStyleCnt="0">
        <dgm:presLayoutVars>
          <dgm:dir/>
          <dgm:resizeHandles val="exact"/>
        </dgm:presLayoutVars>
      </dgm:prSet>
      <dgm:spPr/>
    </dgm:pt>
    <dgm:pt modelId="{14A671B5-3A8C-4FC8-B115-1432537D8A21}" type="pres">
      <dgm:prSet presAssocID="{9F8E3844-BDAA-47DB-8952-242782FF98F4}" presName="compNode" presStyleCnt="0"/>
      <dgm:spPr/>
    </dgm:pt>
    <dgm:pt modelId="{DA1AFCB2-BE54-4BD6-A1F1-A63739740959}" type="pres">
      <dgm:prSet presAssocID="{9F8E3844-BDAA-47DB-8952-242782FF98F4}" presName="iconBgRect" presStyleLbl="bgShp" presStyleIdx="0" presStyleCnt="4"/>
      <dgm:spPr/>
    </dgm:pt>
    <dgm:pt modelId="{0B103A93-E252-4503-BB60-7117C08200D4}" type="pres">
      <dgm:prSet presAssocID="{9F8E3844-BDAA-47DB-8952-242782FF98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E2BB8DD7-FE36-4A16-988D-5547283FEAB3}" type="pres">
      <dgm:prSet presAssocID="{9F8E3844-BDAA-47DB-8952-242782FF98F4}" presName="spaceRect" presStyleCnt="0"/>
      <dgm:spPr/>
    </dgm:pt>
    <dgm:pt modelId="{2CDAFA5B-6AC2-47FF-89A8-244255C60CFE}" type="pres">
      <dgm:prSet presAssocID="{9F8E3844-BDAA-47DB-8952-242782FF98F4}" presName="textRect" presStyleLbl="revTx" presStyleIdx="0" presStyleCnt="4">
        <dgm:presLayoutVars>
          <dgm:chMax val="1"/>
          <dgm:chPref val="1"/>
        </dgm:presLayoutVars>
      </dgm:prSet>
      <dgm:spPr/>
    </dgm:pt>
    <dgm:pt modelId="{4864A4DA-FECD-4CBB-A74D-56E9A71549E7}" type="pres">
      <dgm:prSet presAssocID="{0ADA867D-05F4-4A57-BA0E-6709455A3170}" presName="sibTrans" presStyleLbl="sibTrans2D1" presStyleIdx="0" presStyleCnt="0"/>
      <dgm:spPr/>
    </dgm:pt>
    <dgm:pt modelId="{CDA3A61F-BBFC-4C4D-9FF3-EDD1496DF1FB}" type="pres">
      <dgm:prSet presAssocID="{D616FEBB-0A40-4031-A782-F9FD70DC856F}" presName="compNode" presStyleCnt="0"/>
      <dgm:spPr/>
    </dgm:pt>
    <dgm:pt modelId="{9316077E-04BC-42CD-B53C-55E2BAD4EBDF}" type="pres">
      <dgm:prSet presAssocID="{D616FEBB-0A40-4031-A782-F9FD70DC856F}" presName="iconBgRect" presStyleLbl="bgShp" presStyleIdx="1" presStyleCnt="4"/>
      <dgm:spPr/>
    </dgm:pt>
    <dgm:pt modelId="{C710A6E7-2207-46DA-84CF-D4F2E7C525E0}" type="pres">
      <dgm:prSet presAssocID="{D616FEBB-0A40-4031-A782-F9FD70DC85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E751CB01-779B-4A08-B914-D0017C8346C8}" type="pres">
      <dgm:prSet presAssocID="{D616FEBB-0A40-4031-A782-F9FD70DC856F}" presName="spaceRect" presStyleCnt="0"/>
      <dgm:spPr/>
    </dgm:pt>
    <dgm:pt modelId="{273F12D0-8D10-4B39-81C1-70E4DFB35F18}" type="pres">
      <dgm:prSet presAssocID="{D616FEBB-0A40-4031-A782-F9FD70DC856F}" presName="textRect" presStyleLbl="revTx" presStyleIdx="1" presStyleCnt="4">
        <dgm:presLayoutVars>
          <dgm:chMax val="1"/>
          <dgm:chPref val="1"/>
        </dgm:presLayoutVars>
      </dgm:prSet>
      <dgm:spPr/>
    </dgm:pt>
    <dgm:pt modelId="{75A18A8E-FBEC-4349-A09D-F9A871EEF520}" type="pres">
      <dgm:prSet presAssocID="{B74266AC-F838-4340-BDBF-3DC76AE0384B}" presName="sibTrans" presStyleLbl="sibTrans2D1" presStyleIdx="0" presStyleCnt="0"/>
      <dgm:spPr/>
    </dgm:pt>
    <dgm:pt modelId="{3BAC5CB4-6CBF-48E8-BAEB-32D26F052A63}" type="pres">
      <dgm:prSet presAssocID="{90EA69AB-2938-4EB1-A4C6-03A5BFF4B249}" presName="compNode" presStyleCnt="0"/>
      <dgm:spPr/>
    </dgm:pt>
    <dgm:pt modelId="{6EB53F65-0B60-4FC5-90C2-1AE3BBC115E4}" type="pres">
      <dgm:prSet presAssocID="{90EA69AB-2938-4EB1-A4C6-03A5BFF4B249}" presName="iconBgRect" presStyleLbl="bgShp" presStyleIdx="2" presStyleCnt="4"/>
      <dgm:spPr/>
    </dgm:pt>
    <dgm:pt modelId="{22E07D9A-EA4B-4A22-AE5F-4BF122E4630F}" type="pres">
      <dgm:prSet presAssocID="{90EA69AB-2938-4EB1-A4C6-03A5BFF4B2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E99A088-CC89-4005-B336-C20A11233BBD}" type="pres">
      <dgm:prSet presAssocID="{90EA69AB-2938-4EB1-A4C6-03A5BFF4B249}" presName="spaceRect" presStyleCnt="0"/>
      <dgm:spPr/>
    </dgm:pt>
    <dgm:pt modelId="{072C4D1F-A1B1-4E8B-BFE6-2139D564DFD7}" type="pres">
      <dgm:prSet presAssocID="{90EA69AB-2938-4EB1-A4C6-03A5BFF4B249}" presName="textRect" presStyleLbl="revTx" presStyleIdx="2" presStyleCnt="4">
        <dgm:presLayoutVars>
          <dgm:chMax val="1"/>
          <dgm:chPref val="1"/>
        </dgm:presLayoutVars>
      </dgm:prSet>
      <dgm:spPr/>
    </dgm:pt>
    <dgm:pt modelId="{7D8E9C91-02CF-46E1-82F3-F5FFC7FFACB8}" type="pres">
      <dgm:prSet presAssocID="{AC6424AE-6381-46FC-A43C-188DF56D71E4}" presName="sibTrans" presStyleLbl="sibTrans2D1" presStyleIdx="0" presStyleCnt="0"/>
      <dgm:spPr/>
    </dgm:pt>
    <dgm:pt modelId="{D6099C9F-EC15-4481-B6F3-072CB4EFA340}" type="pres">
      <dgm:prSet presAssocID="{515D6428-8110-4D3B-BD27-BBA64422FB62}" presName="compNode" presStyleCnt="0"/>
      <dgm:spPr/>
    </dgm:pt>
    <dgm:pt modelId="{4CE9FBF5-6FC0-44B8-B852-968CDEB28AC2}" type="pres">
      <dgm:prSet presAssocID="{515D6428-8110-4D3B-BD27-BBA64422FB62}" presName="iconBgRect" presStyleLbl="bgShp" presStyleIdx="3" presStyleCnt="4"/>
      <dgm:spPr/>
    </dgm:pt>
    <dgm:pt modelId="{B97C298A-EEDF-40CB-A14C-862E003B378E}" type="pres">
      <dgm:prSet presAssocID="{515D6428-8110-4D3B-BD27-BBA64422FB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B19B829-541E-4D4A-8D8F-95B1357D4351}" type="pres">
      <dgm:prSet presAssocID="{515D6428-8110-4D3B-BD27-BBA64422FB62}" presName="spaceRect" presStyleCnt="0"/>
      <dgm:spPr/>
    </dgm:pt>
    <dgm:pt modelId="{743F253F-8EEB-4774-89E0-B26B8D11722B}" type="pres">
      <dgm:prSet presAssocID="{515D6428-8110-4D3B-BD27-BBA64422FB6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D83701-B68A-41CA-9FBB-A718EC6E4C0B}" srcId="{7E6238D4-D1C4-4250-BA48-22645406B6E5}" destId="{9F8E3844-BDAA-47DB-8952-242782FF98F4}" srcOrd="0" destOrd="0" parTransId="{A786FE65-B4CC-4569-8E6A-DD27FDCF00E7}" sibTransId="{0ADA867D-05F4-4A57-BA0E-6709455A3170}"/>
    <dgm:cxn modelId="{8F440904-FD29-4851-9F6C-0E0852304DAB}" type="presOf" srcId="{7E6238D4-D1C4-4250-BA48-22645406B6E5}" destId="{60764D3A-1470-47DE-8004-E157663E456A}" srcOrd="0" destOrd="0" presId="urn:microsoft.com/office/officeart/2018/2/layout/IconCircleList"/>
    <dgm:cxn modelId="{CD49871F-3C16-4E9A-B4DB-1F3EDD505E93}" type="presOf" srcId="{90EA69AB-2938-4EB1-A4C6-03A5BFF4B249}" destId="{072C4D1F-A1B1-4E8B-BFE6-2139D564DFD7}" srcOrd="0" destOrd="0" presId="urn:microsoft.com/office/officeart/2018/2/layout/IconCircleList"/>
    <dgm:cxn modelId="{6D17F664-5D98-4AD2-8943-387E1A791689}" type="presOf" srcId="{0ADA867D-05F4-4A57-BA0E-6709455A3170}" destId="{4864A4DA-FECD-4CBB-A74D-56E9A71549E7}" srcOrd="0" destOrd="0" presId="urn:microsoft.com/office/officeart/2018/2/layout/IconCircleList"/>
    <dgm:cxn modelId="{A81FE16E-72C5-419C-9D0E-BD560D03A032}" type="presOf" srcId="{515D6428-8110-4D3B-BD27-BBA64422FB62}" destId="{743F253F-8EEB-4774-89E0-B26B8D11722B}" srcOrd="0" destOrd="0" presId="urn:microsoft.com/office/officeart/2018/2/layout/IconCircleList"/>
    <dgm:cxn modelId="{6D545675-EAA9-443B-9B4F-59BF25065026}" type="presOf" srcId="{D616FEBB-0A40-4031-A782-F9FD70DC856F}" destId="{273F12D0-8D10-4B39-81C1-70E4DFB35F18}" srcOrd="0" destOrd="0" presId="urn:microsoft.com/office/officeart/2018/2/layout/IconCircleList"/>
    <dgm:cxn modelId="{4931987E-EEEA-4B35-BFD1-F346A54F50B3}" type="presOf" srcId="{AC6424AE-6381-46FC-A43C-188DF56D71E4}" destId="{7D8E9C91-02CF-46E1-82F3-F5FFC7FFACB8}" srcOrd="0" destOrd="0" presId="urn:microsoft.com/office/officeart/2018/2/layout/IconCircleList"/>
    <dgm:cxn modelId="{1201E09A-45E5-4A18-A341-006620182714}" type="presOf" srcId="{B74266AC-F838-4340-BDBF-3DC76AE0384B}" destId="{75A18A8E-FBEC-4349-A09D-F9A871EEF520}" srcOrd="0" destOrd="0" presId="urn:microsoft.com/office/officeart/2018/2/layout/IconCircleList"/>
    <dgm:cxn modelId="{3340459E-AA65-420C-9902-10A1C19ADF0B}" srcId="{7E6238D4-D1C4-4250-BA48-22645406B6E5}" destId="{D616FEBB-0A40-4031-A782-F9FD70DC856F}" srcOrd="1" destOrd="0" parTransId="{ACA2E5A6-05EB-4381-96D6-9783360F5D90}" sibTransId="{B74266AC-F838-4340-BDBF-3DC76AE0384B}"/>
    <dgm:cxn modelId="{40CE5FB6-2B3A-4B6F-A33D-005D1FF4FAF5}" srcId="{7E6238D4-D1C4-4250-BA48-22645406B6E5}" destId="{90EA69AB-2938-4EB1-A4C6-03A5BFF4B249}" srcOrd="2" destOrd="0" parTransId="{C4192D7C-E0E8-49A9-BD2A-BD9D2E1EB926}" sibTransId="{AC6424AE-6381-46FC-A43C-188DF56D71E4}"/>
    <dgm:cxn modelId="{9E56EDD2-2B79-4809-A1DC-3EA8B6376675}" type="presOf" srcId="{9F8E3844-BDAA-47DB-8952-242782FF98F4}" destId="{2CDAFA5B-6AC2-47FF-89A8-244255C60CFE}" srcOrd="0" destOrd="0" presId="urn:microsoft.com/office/officeart/2018/2/layout/IconCircleList"/>
    <dgm:cxn modelId="{F23794DE-9020-4838-B36D-5E421DA07740}" srcId="{7E6238D4-D1C4-4250-BA48-22645406B6E5}" destId="{515D6428-8110-4D3B-BD27-BBA64422FB62}" srcOrd="3" destOrd="0" parTransId="{3C296498-1FA5-42F2-91A6-A5DC450F08E3}" sibTransId="{0F98527A-4DF2-4FC2-AD97-B2F387B8F36B}"/>
    <dgm:cxn modelId="{4D4B5359-3558-4DCF-941A-C07A11C42302}" type="presParOf" srcId="{60764D3A-1470-47DE-8004-E157663E456A}" destId="{8F1F81A2-4F7A-49E2-BC96-F77A684752EC}" srcOrd="0" destOrd="0" presId="urn:microsoft.com/office/officeart/2018/2/layout/IconCircleList"/>
    <dgm:cxn modelId="{E9422B0B-A0DC-48A7-BC92-2932DA4428F6}" type="presParOf" srcId="{8F1F81A2-4F7A-49E2-BC96-F77A684752EC}" destId="{14A671B5-3A8C-4FC8-B115-1432537D8A21}" srcOrd="0" destOrd="0" presId="urn:microsoft.com/office/officeart/2018/2/layout/IconCircleList"/>
    <dgm:cxn modelId="{A0854215-EAE8-4A53-8214-5CC0FB2D1C40}" type="presParOf" srcId="{14A671B5-3A8C-4FC8-B115-1432537D8A21}" destId="{DA1AFCB2-BE54-4BD6-A1F1-A63739740959}" srcOrd="0" destOrd="0" presId="urn:microsoft.com/office/officeart/2018/2/layout/IconCircleList"/>
    <dgm:cxn modelId="{4815591D-3559-4539-BEBC-4B5A9BFD9E70}" type="presParOf" srcId="{14A671B5-3A8C-4FC8-B115-1432537D8A21}" destId="{0B103A93-E252-4503-BB60-7117C08200D4}" srcOrd="1" destOrd="0" presId="urn:microsoft.com/office/officeart/2018/2/layout/IconCircleList"/>
    <dgm:cxn modelId="{C38D82BE-4640-4EF8-A6B8-2F3755CD374B}" type="presParOf" srcId="{14A671B5-3A8C-4FC8-B115-1432537D8A21}" destId="{E2BB8DD7-FE36-4A16-988D-5547283FEAB3}" srcOrd="2" destOrd="0" presId="urn:microsoft.com/office/officeart/2018/2/layout/IconCircleList"/>
    <dgm:cxn modelId="{7BB562BA-162F-4418-9A94-D4736A29B8E9}" type="presParOf" srcId="{14A671B5-3A8C-4FC8-B115-1432537D8A21}" destId="{2CDAFA5B-6AC2-47FF-89A8-244255C60CFE}" srcOrd="3" destOrd="0" presId="urn:microsoft.com/office/officeart/2018/2/layout/IconCircleList"/>
    <dgm:cxn modelId="{68DE6EB2-D0A9-485E-B968-C529240FF5E6}" type="presParOf" srcId="{8F1F81A2-4F7A-49E2-BC96-F77A684752EC}" destId="{4864A4DA-FECD-4CBB-A74D-56E9A71549E7}" srcOrd="1" destOrd="0" presId="urn:microsoft.com/office/officeart/2018/2/layout/IconCircleList"/>
    <dgm:cxn modelId="{55B66E32-1DAB-40B3-B590-EA245F43D6F8}" type="presParOf" srcId="{8F1F81A2-4F7A-49E2-BC96-F77A684752EC}" destId="{CDA3A61F-BBFC-4C4D-9FF3-EDD1496DF1FB}" srcOrd="2" destOrd="0" presId="urn:microsoft.com/office/officeart/2018/2/layout/IconCircleList"/>
    <dgm:cxn modelId="{1C94259F-227B-4C67-8271-6711568F2332}" type="presParOf" srcId="{CDA3A61F-BBFC-4C4D-9FF3-EDD1496DF1FB}" destId="{9316077E-04BC-42CD-B53C-55E2BAD4EBDF}" srcOrd="0" destOrd="0" presId="urn:microsoft.com/office/officeart/2018/2/layout/IconCircleList"/>
    <dgm:cxn modelId="{139A31ED-7325-4607-97F2-C2D3D6E31D69}" type="presParOf" srcId="{CDA3A61F-BBFC-4C4D-9FF3-EDD1496DF1FB}" destId="{C710A6E7-2207-46DA-84CF-D4F2E7C525E0}" srcOrd="1" destOrd="0" presId="urn:microsoft.com/office/officeart/2018/2/layout/IconCircleList"/>
    <dgm:cxn modelId="{D6C771CF-EDCF-454E-A1B0-D6571DC38C1D}" type="presParOf" srcId="{CDA3A61F-BBFC-4C4D-9FF3-EDD1496DF1FB}" destId="{E751CB01-779B-4A08-B914-D0017C8346C8}" srcOrd="2" destOrd="0" presId="urn:microsoft.com/office/officeart/2018/2/layout/IconCircleList"/>
    <dgm:cxn modelId="{CF8CB89C-E989-4E9C-BA72-FA8DD1948C14}" type="presParOf" srcId="{CDA3A61F-BBFC-4C4D-9FF3-EDD1496DF1FB}" destId="{273F12D0-8D10-4B39-81C1-70E4DFB35F18}" srcOrd="3" destOrd="0" presId="urn:microsoft.com/office/officeart/2018/2/layout/IconCircleList"/>
    <dgm:cxn modelId="{7CBD772C-619C-4DAE-8792-7E5CB9293B62}" type="presParOf" srcId="{8F1F81A2-4F7A-49E2-BC96-F77A684752EC}" destId="{75A18A8E-FBEC-4349-A09D-F9A871EEF520}" srcOrd="3" destOrd="0" presId="urn:microsoft.com/office/officeart/2018/2/layout/IconCircleList"/>
    <dgm:cxn modelId="{850A2EC7-8390-443B-B4EF-09BB91C78EF8}" type="presParOf" srcId="{8F1F81A2-4F7A-49E2-BC96-F77A684752EC}" destId="{3BAC5CB4-6CBF-48E8-BAEB-32D26F052A63}" srcOrd="4" destOrd="0" presId="urn:microsoft.com/office/officeart/2018/2/layout/IconCircleList"/>
    <dgm:cxn modelId="{874575DC-BF6D-4CAC-AB93-5C606F4D253D}" type="presParOf" srcId="{3BAC5CB4-6CBF-48E8-BAEB-32D26F052A63}" destId="{6EB53F65-0B60-4FC5-90C2-1AE3BBC115E4}" srcOrd="0" destOrd="0" presId="urn:microsoft.com/office/officeart/2018/2/layout/IconCircleList"/>
    <dgm:cxn modelId="{60782866-ABBE-40F6-B4F9-9888F9D538A6}" type="presParOf" srcId="{3BAC5CB4-6CBF-48E8-BAEB-32D26F052A63}" destId="{22E07D9A-EA4B-4A22-AE5F-4BF122E4630F}" srcOrd="1" destOrd="0" presId="urn:microsoft.com/office/officeart/2018/2/layout/IconCircleList"/>
    <dgm:cxn modelId="{FF6627A9-C46C-48E3-BA7A-58571D0E07A3}" type="presParOf" srcId="{3BAC5CB4-6CBF-48E8-BAEB-32D26F052A63}" destId="{EE99A088-CC89-4005-B336-C20A11233BBD}" srcOrd="2" destOrd="0" presId="urn:microsoft.com/office/officeart/2018/2/layout/IconCircleList"/>
    <dgm:cxn modelId="{2465A150-E8BA-44D0-9254-3D084E58912E}" type="presParOf" srcId="{3BAC5CB4-6CBF-48E8-BAEB-32D26F052A63}" destId="{072C4D1F-A1B1-4E8B-BFE6-2139D564DFD7}" srcOrd="3" destOrd="0" presId="urn:microsoft.com/office/officeart/2018/2/layout/IconCircleList"/>
    <dgm:cxn modelId="{FFCFD20E-9D2E-40EB-BD3B-7B1DF774886A}" type="presParOf" srcId="{8F1F81A2-4F7A-49E2-BC96-F77A684752EC}" destId="{7D8E9C91-02CF-46E1-82F3-F5FFC7FFACB8}" srcOrd="5" destOrd="0" presId="urn:microsoft.com/office/officeart/2018/2/layout/IconCircleList"/>
    <dgm:cxn modelId="{269D03A6-13F0-4955-A571-836A45C0C9DE}" type="presParOf" srcId="{8F1F81A2-4F7A-49E2-BC96-F77A684752EC}" destId="{D6099C9F-EC15-4481-B6F3-072CB4EFA340}" srcOrd="6" destOrd="0" presId="urn:microsoft.com/office/officeart/2018/2/layout/IconCircleList"/>
    <dgm:cxn modelId="{48D76204-F5C1-4B3C-B411-C84BEBDC90EC}" type="presParOf" srcId="{D6099C9F-EC15-4481-B6F3-072CB4EFA340}" destId="{4CE9FBF5-6FC0-44B8-B852-968CDEB28AC2}" srcOrd="0" destOrd="0" presId="urn:microsoft.com/office/officeart/2018/2/layout/IconCircleList"/>
    <dgm:cxn modelId="{DF8B7E8C-EA41-4A5A-816D-1887D357F2B6}" type="presParOf" srcId="{D6099C9F-EC15-4481-B6F3-072CB4EFA340}" destId="{B97C298A-EEDF-40CB-A14C-862E003B378E}" srcOrd="1" destOrd="0" presId="urn:microsoft.com/office/officeart/2018/2/layout/IconCircleList"/>
    <dgm:cxn modelId="{92A0AD56-469C-406A-8873-2C50EF8CDF0B}" type="presParOf" srcId="{D6099C9F-EC15-4481-B6F3-072CB4EFA340}" destId="{9B19B829-541E-4D4A-8D8F-95B1357D4351}" srcOrd="2" destOrd="0" presId="urn:microsoft.com/office/officeart/2018/2/layout/IconCircleList"/>
    <dgm:cxn modelId="{F419116D-467F-4F40-A91E-7FFE08C46925}" type="presParOf" srcId="{D6099C9F-EC15-4481-B6F3-072CB4EFA340}" destId="{743F253F-8EEB-4774-89E0-B26B8D1172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41E14F-2BA4-4F98-8137-B8B43652D4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4ECFCBA-8700-4501-A305-6490E2685AE1}">
      <dgm:prSet/>
      <dgm:spPr/>
      <dgm:t>
        <a:bodyPr/>
        <a:lstStyle/>
        <a:p>
          <a:r>
            <a:rPr lang="en-US"/>
            <a:t>is a media research consultancy</a:t>
          </a:r>
        </a:p>
      </dgm:t>
    </dgm:pt>
    <dgm:pt modelId="{4683F4AF-ADD8-4CEE-BACF-1C3D576470CE}" type="parTrans" cxnId="{79FFB05A-D561-47DC-92EA-C06CC841D914}">
      <dgm:prSet/>
      <dgm:spPr/>
      <dgm:t>
        <a:bodyPr/>
        <a:lstStyle/>
        <a:p>
          <a:endParaRPr lang="en-US"/>
        </a:p>
      </dgm:t>
    </dgm:pt>
    <dgm:pt modelId="{33FF9ECD-2FFF-4E61-844D-182D0C4C67C4}" type="sibTrans" cxnId="{79FFB05A-D561-47DC-92EA-C06CC841D914}">
      <dgm:prSet/>
      <dgm:spPr/>
      <dgm:t>
        <a:bodyPr/>
        <a:lstStyle/>
        <a:p>
          <a:endParaRPr lang="en-US"/>
        </a:p>
      </dgm:t>
    </dgm:pt>
    <dgm:pt modelId="{C3180662-8A24-4407-98D4-D4DF25C899EC}">
      <dgm:prSet/>
      <dgm:spPr/>
      <dgm:t>
        <a:bodyPr/>
        <a:lstStyle/>
        <a:p>
          <a:r>
            <a:rPr lang="en-US"/>
            <a:t>to meet just about any assignment facing clients</a:t>
          </a:r>
        </a:p>
      </dgm:t>
    </dgm:pt>
    <dgm:pt modelId="{60130E04-4C05-4AE5-8667-219A2F0379C0}" type="parTrans" cxnId="{247544A9-DFC3-48A8-BD02-5CF5980CDD59}">
      <dgm:prSet/>
      <dgm:spPr/>
      <dgm:t>
        <a:bodyPr/>
        <a:lstStyle/>
        <a:p>
          <a:endParaRPr lang="en-US"/>
        </a:p>
      </dgm:t>
    </dgm:pt>
    <dgm:pt modelId="{32C2C80D-0ED3-4C93-B301-953E735B10CD}" type="sibTrans" cxnId="{247544A9-DFC3-48A8-BD02-5CF5980CDD59}">
      <dgm:prSet/>
      <dgm:spPr/>
      <dgm:t>
        <a:bodyPr/>
        <a:lstStyle/>
        <a:p>
          <a:endParaRPr lang="en-US"/>
        </a:p>
      </dgm:t>
    </dgm:pt>
    <dgm:pt modelId="{2FF7EA05-26A8-4BB7-8ECF-17E381B38739}">
      <dgm:prSet/>
      <dgm:spPr/>
      <dgm:t>
        <a:bodyPr/>
        <a:lstStyle/>
        <a:p>
          <a:r>
            <a:rPr lang="en-US"/>
            <a:t>Whether it’s building audience, driving ad revenue, understanding impact of marketing or activating digital opportunities</a:t>
          </a:r>
        </a:p>
      </dgm:t>
    </dgm:pt>
    <dgm:pt modelId="{145E4F9B-41AC-4F74-8B6C-D3F8F1012EC8}" type="parTrans" cxnId="{C1A61074-3759-4011-B69A-DE04B8BE41BF}">
      <dgm:prSet/>
      <dgm:spPr/>
      <dgm:t>
        <a:bodyPr/>
        <a:lstStyle/>
        <a:p>
          <a:endParaRPr lang="en-US"/>
        </a:p>
      </dgm:t>
    </dgm:pt>
    <dgm:pt modelId="{3C7E9F47-D8CF-4944-AA05-E0A2A29AC53F}" type="sibTrans" cxnId="{C1A61074-3759-4011-B69A-DE04B8BE41BF}">
      <dgm:prSet/>
      <dgm:spPr/>
      <dgm:t>
        <a:bodyPr/>
        <a:lstStyle/>
        <a:p>
          <a:endParaRPr lang="en-US"/>
        </a:p>
      </dgm:t>
    </dgm:pt>
    <dgm:pt modelId="{A04C73FA-1651-4B25-8735-7028394D4D88}" type="pres">
      <dgm:prSet presAssocID="{4C41E14F-2BA4-4F98-8137-B8B43652D41E}" presName="root" presStyleCnt="0">
        <dgm:presLayoutVars>
          <dgm:dir/>
          <dgm:resizeHandles val="exact"/>
        </dgm:presLayoutVars>
      </dgm:prSet>
      <dgm:spPr/>
    </dgm:pt>
    <dgm:pt modelId="{C646C6E2-DD6D-4BD2-B620-28B623A5D9D0}" type="pres">
      <dgm:prSet presAssocID="{24ECFCBA-8700-4501-A305-6490E2685AE1}" presName="compNode" presStyleCnt="0"/>
      <dgm:spPr/>
    </dgm:pt>
    <dgm:pt modelId="{6A97A127-8C86-47B0-9F31-067501E179B0}" type="pres">
      <dgm:prSet presAssocID="{24ECFCBA-8700-4501-A305-6490E2685AE1}" presName="bgRect" presStyleLbl="bgShp" presStyleIdx="0" presStyleCnt="3"/>
      <dgm:spPr/>
    </dgm:pt>
    <dgm:pt modelId="{53507C06-F691-4AED-929A-DC160EE4CCAF}" type="pres">
      <dgm:prSet presAssocID="{24ECFCBA-8700-4501-A305-6490E2685A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5F5980F6-E828-424F-808A-90F1786267BB}" type="pres">
      <dgm:prSet presAssocID="{24ECFCBA-8700-4501-A305-6490E2685AE1}" presName="spaceRect" presStyleCnt="0"/>
      <dgm:spPr/>
    </dgm:pt>
    <dgm:pt modelId="{79904187-7B5B-4E19-BAA3-DFD129B52B4B}" type="pres">
      <dgm:prSet presAssocID="{24ECFCBA-8700-4501-A305-6490E2685AE1}" presName="parTx" presStyleLbl="revTx" presStyleIdx="0" presStyleCnt="3">
        <dgm:presLayoutVars>
          <dgm:chMax val="0"/>
          <dgm:chPref val="0"/>
        </dgm:presLayoutVars>
      </dgm:prSet>
      <dgm:spPr/>
    </dgm:pt>
    <dgm:pt modelId="{6EDF1170-D968-4671-B0C7-9B8B1F733064}" type="pres">
      <dgm:prSet presAssocID="{33FF9ECD-2FFF-4E61-844D-182D0C4C67C4}" presName="sibTrans" presStyleCnt="0"/>
      <dgm:spPr/>
    </dgm:pt>
    <dgm:pt modelId="{B215A048-7B8F-42A4-85C1-D5B6BD11DB28}" type="pres">
      <dgm:prSet presAssocID="{C3180662-8A24-4407-98D4-D4DF25C899EC}" presName="compNode" presStyleCnt="0"/>
      <dgm:spPr/>
    </dgm:pt>
    <dgm:pt modelId="{DB14A398-42BB-4ED7-BC39-B48E5E463D4B}" type="pres">
      <dgm:prSet presAssocID="{C3180662-8A24-4407-98D4-D4DF25C899EC}" presName="bgRect" presStyleLbl="bgShp" presStyleIdx="1" presStyleCnt="3"/>
      <dgm:spPr/>
    </dgm:pt>
    <dgm:pt modelId="{2D044F73-5773-4D9A-BC53-BB2962587784}" type="pres">
      <dgm:prSet presAssocID="{C3180662-8A24-4407-98D4-D4DF25C899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9A3C834-0AC5-41AE-B799-285E750F3B3E}" type="pres">
      <dgm:prSet presAssocID="{C3180662-8A24-4407-98D4-D4DF25C899EC}" presName="spaceRect" presStyleCnt="0"/>
      <dgm:spPr/>
    </dgm:pt>
    <dgm:pt modelId="{3BF325BF-E186-43F3-9571-BF3E11406A6C}" type="pres">
      <dgm:prSet presAssocID="{C3180662-8A24-4407-98D4-D4DF25C899EC}" presName="parTx" presStyleLbl="revTx" presStyleIdx="1" presStyleCnt="3">
        <dgm:presLayoutVars>
          <dgm:chMax val="0"/>
          <dgm:chPref val="0"/>
        </dgm:presLayoutVars>
      </dgm:prSet>
      <dgm:spPr/>
    </dgm:pt>
    <dgm:pt modelId="{FB549654-1488-4A3A-B273-ACAC275E5E1D}" type="pres">
      <dgm:prSet presAssocID="{32C2C80D-0ED3-4C93-B301-953E735B10CD}" presName="sibTrans" presStyleCnt="0"/>
      <dgm:spPr/>
    </dgm:pt>
    <dgm:pt modelId="{8B816CB9-C81B-4BB6-9086-9529BC858DF9}" type="pres">
      <dgm:prSet presAssocID="{2FF7EA05-26A8-4BB7-8ECF-17E381B38739}" presName="compNode" presStyleCnt="0"/>
      <dgm:spPr/>
    </dgm:pt>
    <dgm:pt modelId="{D051594C-822B-4DE6-8E92-85369EEE4B70}" type="pres">
      <dgm:prSet presAssocID="{2FF7EA05-26A8-4BB7-8ECF-17E381B38739}" presName="bgRect" presStyleLbl="bgShp" presStyleIdx="2" presStyleCnt="3"/>
      <dgm:spPr/>
    </dgm:pt>
    <dgm:pt modelId="{D3643D55-56C0-4CDC-B83D-90FE8890BCB2}" type="pres">
      <dgm:prSet presAssocID="{2FF7EA05-26A8-4BB7-8ECF-17E381B387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CE3A4AC9-D173-4366-A88A-48898E0D5AE8}" type="pres">
      <dgm:prSet presAssocID="{2FF7EA05-26A8-4BB7-8ECF-17E381B38739}" presName="spaceRect" presStyleCnt="0"/>
      <dgm:spPr/>
    </dgm:pt>
    <dgm:pt modelId="{8EC8D052-CE44-456C-B9F3-691CDEA815FA}" type="pres">
      <dgm:prSet presAssocID="{2FF7EA05-26A8-4BB7-8ECF-17E381B3873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86DC23-A713-4E82-92EB-27DF34103E5C}" type="presOf" srcId="{24ECFCBA-8700-4501-A305-6490E2685AE1}" destId="{79904187-7B5B-4E19-BAA3-DFD129B52B4B}" srcOrd="0" destOrd="0" presId="urn:microsoft.com/office/officeart/2018/2/layout/IconVerticalSolidList"/>
    <dgm:cxn modelId="{77830331-F543-4C26-8278-10DF922F2881}" type="presOf" srcId="{C3180662-8A24-4407-98D4-D4DF25C899EC}" destId="{3BF325BF-E186-43F3-9571-BF3E11406A6C}" srcOrd="0" destOrd="0" presId="urn:microsoft.com/office/officeart/2018/2/layout/IconVerticalSolidList"/>
    <dgm:cxn modelId="{79FFB05A-D561-47DC-92EA-C06CC841D914}" srcId="{4C41E14F-2BA4-4F98-8137-B8B43652D41E}" destId="{24ECFCBA-8700-4501-A305-6490E2685AE1}" srcOrd="0" destOrd="0" parTransId="{4683F4AF-ADD8-4CEE-BACF-1C3D576470CE}" sibTransId="{33FF9ECD-2FFF-4E61-844D-182D0C4C67C4}"/>
    <dgm:cxn modelId="{79798D62-5AE5-4EF9-B171-C20CD155032A}" type="presOf" srcId="{4C41E14F-2BA4-4F98-8137-B8B43652D41E}" destId="{A04C73FA-1651-4B25-8735-7028394D4D88}" srcOrd="0" destOrd="0" presId="urn:microsoft.com/office/officeart/2018/2/layout/IconVerticalSolidList"/>
    <dgm:cxn modelId="{C1A61074-3759-4011-B69A-DE04B8BE41BF}" srcId="{4C41E14F-2BA4-4F98-8137-B8B43652D41E}" destId="{2FF7EA05-26A8-4BB7-8ECF-17E381B38739}" srcOrd="2" destOrd="0" parTransId="{145E4F9B-41AC-4F74-8B6C-D3F8F1012EC8}" sibTransId="{3C7E9F47-D8CF-4944-AA05-E0A2A29AC53F}"/>
    <dgm:cxn modelId="{247544A9-DFC3-48A8-BD02-5CF5980CDD59}" srcId="{4C41E14F-2BA4-4F98-8137-B8B43652D41E}" destId="{C3180662-8A24-4407-98D4-D4DF25C899EC}" srcOrd="1" destOrd="0" parTransId="{60130E04-4C05-4AE5-8667-219A2F0379C0}" sibTransId="{32C2C80D-0ED3-4C93-B301-953E735B10CD}"/>
    <dgm:cxn modelId="{A5370CDC-A26A-48A2-BB30-24E493AA3929}" type="presOf" srcId="{2FF7EA05-26A8-4BB7-8ECF-17E381B38739}" destId="{8EC8D052-CE44-456C-B9F3-691CDEA815FA}" srcOrd="0" destOrd="0" presId="urn:microsoft.com/office/officeart/2018/2/layout/IconVerticalSolidList"/>
    <dgm:cxn modelId="{9A975FBD-71AE-42BC-A7DC-77250AA22954}" type="presParOf" srcId="{A04C73FA-1651-4B25-8735-7028394D4D88}" destId="{C646C6E2-DD6D-4BD2-B620-28B623A5D9D0}" srcOrd="0" destOrd="0" presId="urn:microsoft.com/office/officeart/2018/2/layout/IconVerticalSolidList"/>
    <dgm:cxn modelId="{BF300F72-4DBE-4B84-A2B3-F35D09992A5E}" type="presParOf" srcId="{C646C6E2-DD6D-4BD2-B620-28B623A5D9D0}" destId="{6A97A127-8C86-47B0-9F31-067501E179B0}" srcOrd="0" destOrd="0" presId="urn:microsoft.com/office/officeart/2018/2/layout/IconVerticalSolidList"/>
    <dgm:cxn modelId="{E68CA9CC-2158-4EDA-A14A-820E36D12026}" type="presParOf" srcId="{C646C6E2-DD6D-4BD2-B620-28B623A5D9D0}" destId="{53507C06-F691-4AED-929A-DC160EE4CCAF}" srcOrd="1" destOrd="0" presId="urn:microsoft.com/office/officeart/2018/2/layout/IconVerticalSolidList"/>
    <dgm:cxn modelId="{E7C1717A-AA95-4395-814D-BE2AC308FCEC}" type="presParOf" srcId="{C646C6E2-DD6D-4BD2-B620-28B623A5D9D0}" destId="{5F5980F6-E828-424F-808A-90F1786267BB}" srcOrd="2" destOrd="0" presId="urn:microsoft.com/office/officeart/2018/2/layout/IconVerticalSolidList"/>
    <dgm:cxn modelId="{4AE1E372-68E5-43E8-98A3-78EB1CF1123D}" type="presParOf" srcId="{C646C6E2-DD6D-4BD2-B620-28B623A5D9D0}" destId="{79904187-7B5B-4E19-BAA3-DFD129B52B4B}" srcOrd="3" destOrd="0" presId="urn:microsoft.com/office/officeart/2018/2/layout/IconVerticalSolidList"/>
    <dgm:cxn modelId="{8D6245E1-EBCE-40C6-BAD3-30EABAD80518}" type="presParOf" srcId="{A04C73FA-1651-4B25-8735-7028394D4D88}" destId="{6EDF1170-D968-4671-B0C7-9B8B1F733064}" srcOrd="1" destOrd="0" presId="urn:microsoft.com/office/officeart/2018/2/layout/IconVerticalSolidList"/>
    <dgm:cxn modelId="{80825BE6-D6DA-4E35-99F9-6034B30689AE}" type="presParOf" srcId="{A04C73FA-1651-4B25-8735-7028394D4D88}" destId="{B215A048-7B8F-42A4-85C1-D5B6BD11DB28}" srcOrd="2" destOrd="0" presId="urn:microsoft.com/office/officeart/2018/2/layout/IconVerticalSolidList"/>
    <dgm:cxn modelId="{DB84F72C-A4E2-47BA-B068-6F60F0CB07AB}" type="presParOf" srcId="{B215A048-7B8F-42A4-85C1-D5B6BD11DB28}" destId="{DB14A398-42BB-4ED7-BC39-B48E5E463D4B}" srcOrd="0" destOrd="0" presId="urn:microsoft.com/office/officeart/2018/2/layout/IconVerticalSolidList"/>
    <dgm:cxn modelId="{C24C2A78-B57F-4A4F-9278-6FC045C168DC}" type="presParOf" srcId="{B215A048-7B8F-42A4-85C1-D5B6BD11DB28}" destId="{2D044F73-5773-4D9A-BC53-BB2962587784}" srcOrd="1" destOrd="0" presId="urn:microsoft.com/office/officeart/2018/2/layout/IconVerticalSolidList"/>
    <dgm:cxn modelId="{7631CE09-A3CA-47E2-ABDD-A1675D478BB9}" type="presParOf" srcId="{B215A048-7B8F-42A4-85C1-D5B6BD11DB28}" destId="{B9A3C834-0AC5-41AE-B799-285E750F3B3E}" srcOrd="2" destOrd="0" presId="urn:microsoft.com/office/officeart/2018/2/layout/IconVerticalSolidList"/>
    <dgm:cxn modelId="{A9E0AF86-AC0B-4B0B-8200-DC7D4A6738A1}" type="presParOf" srcId="{B215A048-7B8F-42A4-85C1-D5B6BD11DB28}" destId="{3BF325BF-E186-43F3-9571-BF3E11406A6C}" srcOrd="3" destOrd="0" presId="urn:microsoft.com/office/officeart/2018/2/layout/IconVerticalSolidList"/>
    <dgm:cxn modelId="{B97C03F0-E793-465D-B8C4-F22FE9192E43}" type="presParOf" srcId="{A04C73FA-1651-4B25-8735-7028394D4D88}" destId="{FB549654-1488-4A3A-B273-ACAC275E5E1D}" srcOrd="3" destOrd="0" presId="urn:microsoft.com/office/officeart/2018/2/layout/IconVerticalSolidList"/>
    <dgm:cxn modelId="{FA22FD30-DF57-4822-AEA4-957CC634505D}" type="presParOf" srcId="{A04C73FA-1651-4B25-8735-7028394D4D88}" destId="{8B816CB9-C81B-4BB6-9086-9529BC858DF9}" srcOrd="4" destOrd="0" presId="urn:microsoft.com/office/officeart/2018/2/layout/IconVerticalSolidList"/>
    <dgm:cxn modelId="{AE8EB5FA-90AC-40C9-843A-04CF94B1453B}" type="presParOf" srcId="{8B816CB9-C81B-4BB6-9086-9529BC858DF9}" destId="{D051594C-822B-4DE6-8E92-85369EEE4B70}" srcOrd="0" destOrd="0" presId="urn:microsoft.com/office/officeart/2018/2/layout/IconVerticalSolidList"/>
    <dgm:cxn modelId="{840F191C-5DDA-4555-A40D-BD633D644CD0}" type="presParOf" srcId="{8B816CB9-C81B-4BB6-9086-9529BC858DF9}" destId="{D3643D55-56C0-4CDC-B83D-90FE8890BCB2}" srcOrd="1" destOrd="0" presId="urn:microsoft.com/office/officeart/2018/2/layout/IconVerticalSolidList"/>
    <dgm:cxn modelId="{7B9E7787-E9AE-4B55-8682-BA3CCBBB8025}" type="presParOf" srcId="{8B816CB9-C81B-4BB6-9086-9529BC858DF9}" destId="{CE3A4AC9-D173-4366-A88A-48898E0D5AE8}" srcOrd="2" destOrd="0" presId="urn:microsoft.com/office/officeart/2018/2/layout/IconVerticalSolidList"/>
    <dgm:cxn modelId="{954477E9-AF0C-4E84-8753-73D9A35EB56D}" type="presParOf" srcId="{8B816CB9-C81B-4BB6-9086-9529BC858DF9}" destId="{8EC8D052-CE44-456C-B9F3-691CDEA815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47060E-0941-4450-B8ED-74ADC8F3F07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0F9CE81-5DF0-4993-9068-1AF070BE0818}">
      <dgm:prSet/>
      <dgm:spPr/>
      <dgm:t>
        <a:bodyPr/>
        <a:lstStyle/>
        <a:p>
          <a:r>
            <a:rPr lang="en-US"/>
            <a:t>To help Canadian podcast publishers and advertisers understand more about how to target different segments of podcast listeners</a:t>
          </a:r>
        </a:p>
      </dgm:t>
    </dgm:pt>
    <dgm:pt modelId="{3FEA037B-FE0F-4BA0-8926-CB88DCAC01EF}" type="parTrans" cxnId="{58B5FC02-350D-468B-AC68-C3F1188668FE}">
      <dgm:prSet/>
      <dgm:spPr/>
      <dgm:t>
        <a:bodyPr/>
        <a:lstStyle/>
        <a:p>
          <a:endParaRPr lang="en-US"/>
        </a:p>
      </dgm:t>
    </dgm:pt>
    <dgm:pt modelId="{791C98DC-41C4-45B8-A589-099FE12DE6F4}" type="sibTrans" cxnId="{58B5FC02-350D-468B-AC68-C3F1188668FE}">
      <dgm:prSet/>
      <dgm:spPr/>
      <dgm:t>
        <a:bodyPr/>
        <a:lstStyle/>
        <a:p>
          <a:endParaRPr lang="en-US"/>
        </a:p>
      </dgm:t>
    </dgm:pt>
    <dgm:pt modelId="{04FD878B-123D-4090-9133-16413291281F}">
      <dgm:prSet/>
      <dgm:spPr/>
      <dgm:t>
        <a:bodyPr/>
        <a:lstStyle/>
        <a:p>
          <a:r>
            <a:rPr lang="en-US"/>
            <a:t>To inform business opportunities in this growing media sector</a:t>
          </a:r>
        </a:p>
      </dgm:t>
    </dgm:pt>
    <dgm:pt modelId="{100EAB54-B16D-42EA-B9CE-70C1C9222689}" type="parTrans" cxnId="{CD90D98E-1E44-4F3A-99EA-4F45F7B4AE94}">
      <dgm:prSet/>
      <dgm:spPr/>
      <dgm:t>
        <a:bodyPr/>
        <a:lstStyle/>
        <a:p>
          <a:endParaRPr lang="en-US"/>
        </a:p>
      </dgm:t>
    </dgm:pt>
    <dgm:pt modelId="{A9BFDECA-97AC-460C-A67C-10EA33AA2176}" type="sibTrans" cxnId="{CD90D98E-1E44-4F3A-99EA-4F45F7B4AE94}">
      <dgm:prSet/>
      <dgm:spPr/>
      <dgm:t>
        <a:bodyPr/>
        <a:lstStyle/>
        <a:p>
          <a:endParaRPr lang="en-US"/>
        </a:p>
      </dgm:t>
    </dgm:pt>
    <dgm:pt modelId="{2B6D8432-4B6B-594F-BAD0-9B4DFB9F5347}" type="pres">
      <dgm:prSet presAssocID="{A547060E-0941-4450-B8ED-74ADC8F3F07A}" presName="linear" presStyleCnt="0">
        <dgm:presLayoutVars>
          <dgm:animLvl val="lvl"/>
          <dgm:resizeHandles val="exact"/>
        </dgm:presLayoutVars>
      </dgm:prSet>
      <dgm:spPr/>
    </dgm:pt>
    <dgm:pt modelId="{4E9F459B-FD3A-7B49-848F-4C0CC3410B38}" type="pres">
      <dgm:prSet presAssocID="{50F9CE81-5DF0-4993-9068-1AF070BE08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CE4636C-BA2F-BA4D-B938-FA8540323F28}" type="pres">
      <dgm:prSet presAssocID="{791C98DC-41C4-45B8-A589-099FE12DE6F4}" presName="spacer" presStyleCnt="0"/>
      <dgm:spPr/>
    </dgm:pt>
    <dgm:pt modelId="{1BD9A8F8-E6F7-A24A-8514-29DF6030CAAA}" type="pres">
      <dgm:prSet presAssocID="{04FD878B-123D-4090-9133-16413291281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B5FC02-350D-468B-AC68-C3F1188668FE}" srcId="{A547060E-0941-4450-B8ED-74ADC8F3F07A}" destId="{50F9CE81-5DF0-4993-9068-1AF070BE0818}" srcOrd="0" destOrd="0" parTransId="{3FEA037B-FE0F-4BA0-8926-CB88DCAC01EF}" sibTransId="{791C98DC-41C4-45B8-A589-099FE12DE6F4}"/>
    <dgm:cxn modelId="{65B8574C-E79E-3046-B07D-3A1FACBAE102}" type="presOf" srcId="{50F9CE81-5DF0-4993-9068-1AF070BE0818}" destId="{4E9F459B-FD3A-7B49-848F-4C0CC3410B38}" srcOrd="0" destOrd="0" presId="urn:microsoft.com/office/officeart/2005/8/layout/vList2"/>
    <dgm:cxn modelId="{6A3F146E-0325-CD4C-9FD9-AFA613FEF20A}" type="presOf" srcId="{04FD878B-123D-4090-9133-16413291281F}" destId="{1BD9A8F8-E6F7-A24A-8514-29DF6030CAAA}" srcOrd="0" destOrd="0" presId="urn:microsoft.com/office/officeart/2005/8/layout/vList2"/>
    <dgm:cxn modelId="{CD90D98E-1E44-4F3A-99EA-4F45F7B4AE94}" srcId="{A547060E-0941-4450-B8ED-74ADC8F3F07A}" destId="{04FD878B-123D-4090-9133-16413291281F}" srcOrd="1" destOrd="0" parTransId="{100EAB54-B16D-42EA-B9CE-70C1C9222689}" sibTransId="{A9BFDECA-97AC-460C-A67C-10EA33AA2176}"/>
    <dgm:cxn modelId="{7AF1A2B4-7DFF-D24C-BDA3-F0FCD0135CE6}" type="presOf" srcId="{A547060E-0941-4450-B8ED-74ADC8F3F07A}" destId="{2B6D8432-4B6B-594F-BAD0-9B4DFB9F5347}" srcOrd="0" destOrd="0" presId="urn:microsoft.com/office/officeart/2005/8/layout/vList2"/>
    <dgm:cxn modelId="{BB755757-013A-6E48-BBE9-05ED300BCFD0}" type="presParOf" srcId="{2B6D8432-4B6B-594F-BAD0-9B4DFB9F5347}" destId="{4E9F459B-FD3A-7B49-848F-4C0CC3410B38}" srcOrd="0" destOrd="0" presId="urn:microsoft.com/office/officeart/2005/8/layout/vList2"/>
    <dgm:cxn modelId="{C5148E16-52DE-8244-B2F1-24389E896D52}" type="presParOf" srcId="{2B6D8432-4B6B-594F-BAD0-9B4DFB9F5347}" destId="{7CE4636C-BA2F-BA4D-B938-FA8540323F28}" srcOrd="1" destOrd="0" presId="urn:microsoft.com/office/officeart/2005/8/layout/vList2"/>
    <dgm:cxn modelId="{33F3BAEE-01C2-754C-8045-7D76D0C095F5}" type="presParOf" srcId="{2B6D8432-4B6B-594F-BAD0-9B4DFB9F5347}" destId="{1BD9A8F8-E6F7-A24A-8514-29DF6030CAA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2AFAC0-EFA5-4696-8BD4-B3302052BC1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1CDCCE1-6AE9-4FF7-8E82-12A846BABD58}">
      <dgm:prSet/>
      <dgm:spPr/>
      <dgm:t>
        <a:bodyPr/>
        <a:lstStyle/>
        <a:p>
          <a:r>
            <a:rPr lang="en-US"/>
            <a:t>Method: Market Segmentation</a:t>
          </a:r>
        </a:p>
      </dgm:t>
    </dgm:pt>
    <dgm:pt modelId="{18742658-9340-4B4E-8215-F7456F7B4140}" type="parTrans" cxnId="{A242F3B1-BD80-45E4-951B-05AF87C0B441}">
      <dgm:prSet/>
      <dgm:spPr/>
      <dgm:t>
        <a:bodyPr/>
        <a:lstStyle/>
        <a:p>
          <a:endParaRPr lang="en-US"/>
        </a:p>
      </dgm:t>
    </dgm:pt>
    <dgm:pt modelId="{EF8E3BBD-4EAE-42DD-A43F-6571D7777B1B}" type="sibTrans" cxnId="{A242F3B1-BD80-45E4-951B-05AF87C0B441}">
      <dgm:prSet/>
      <dgm:spPr/>
      <dgm:t>
        <a:bodyPr/>
        <a:lstStyle/>
        <a:p>
          <a:endParaRPr lang="en-US"/>
        </a:p>
      </dgm:t>
    </dgm:pt>
    <dgm:pt modelId="{5CE788DC-0A85-4347-82CB-CC7B9F0487EA}">
      <dgm:prSet/>
      <dgm:spPr/>
      <dgm:t>
        <a:bodyPr/>
        <a:lstStyle/>
        <a:p>
          <a:r>
            <a:rPr lang="en-US"/>
            <a:t>R will be the language for this project</a:t>
          </a:r>
        </a:p>
      </dgm:t>
    </dgm:pt>
    <dgm:pt modelId="{9FC44212-78FF-4DBC-A07E-19EB1343664B}" type="parTrans" cxnId="{17EFF189-EC1A-49AB-BAA4-8E693774B13E}">
      <dgm:prSet/>
      <dgm:spPr/>
      <dgm:t>
        <a:bodyPr/>
        <a:lstStyle/>
        <a:p>
          <a:endParaRPr lang="en-US"/>
        </a:p>
      </dgm:t>
    </dgm:pt>
    <dgm:pt modelId="{8191457C-7026-4F45-99AB-7677FB30A8DD}" type="sibTrans" cxnId="{17EFF189-EC1A-49AB-BAA4-8E693774B13E}">
      <dgm:prSet/>
      <dgm:spPr/>
      <dgm:t>
        <a:bodyPr/>
        <a:lstStyle/>
        <a:p>
          <a:endParaRPr lang="en-US"/>
        </a:p>
      </dgm:t>
    </dgm:pt>
    <dgm:pt modelId="{E949FA1F-F3CC-3745-82DD-3BA01CEF7447}" type="pres">
      <dgm:prSet presAssocID="{2C2AFAC0-EFA5-4696-8BD4-B3302052BC11}" presName="linear" presStyleCnt="0">
        <dgm:presLayoutVars>
          <dgm:animLvl val="lvl"/>
          <dgm:resizeHandles val="exact"/>
        </dgm:presLayoutVars>
      </dgm:prSet>
      <dgm:spPr/>
    </dgm:pt>
    <dgm:pt modelId="{3E485872-6781-9F48-893E-B2A93AE0F267}" type="pres">
      <dgm:prSet presAssocID="{61CDCCE1-6AE9-4FF7-8E82-12A846BABD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A7EDF2-4ABC-5C42-B310-C5BF7C346ED2}" type="pres">
      <dgm:prSet presAssocID="{EF8E3BBD-4EAE-42DD-A43F-6571D7777B1B}" presName="spacer" presStyleCnt="0"/>
      <dgm:spPr/>
    </dgm:pt>
    <dgm:pt modelId="{8C9CFB3C-516E-D34B-8682-69865F403A8D}" type="pres">
      <dgm:prSet presAssocID="{5CE788DC-0A85-4347-82CB-CC7B9F0487E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5049B60-C8F5-FD4C-838D-C65F2A2F950D}" type="presOf" srcId="{2C2AFAC0-EFA5-4696-8BD4-B3302052BC11}" destId="{E949FA1F-F3CC-3745-82DD-3BA01CEF7447}" srcOrd="0" destOrd="0" presId="urn:microsoft.com/office/officeart/2005/8/layout/vList2"/>
    <dgm:cxn modelId="{17EFF189-EC1A-49AB-BAA4-8E693774B13E}" srcId="{2C2AFAC0-EFA5-4696-8BD4-B3302052BC11}" destId="{5CE788DC-0A85-4347-82CB-CC7B9F0487EA}" srcOrd="1" destOrd="0" parTransId="{9FC44212-78FF-4DBC-A07E-19EB1343664B}" sibTransId="{8191457C-7026-4F45-99AB-7677FB30A8DD}"/>
    <dgm:cxn modelId="{AE7364AD-9DBE-C84B-8287-98C0CF40391F}" type="presOf" srcId="{5CE788DC-0A85-4347-82CB-CC7B9F0487EA}" destId="{8C9CFB3C-516E-D34B-8682-69865F403A8D}" srcOrd="0" destOrd="0" presId="urn:microsoft.com/office/officeart/2005/8/layout/vList2"/>
    <dgm:cxn modelId="{A242F3B1-BD80-45E4-951B-05AF87C0B441}" srcId="{2C2AFAC0-EFA5-4696-8BD4-B3302052BC11}" destId="{61CDCCE1-6AE9-4FF7-8E82-12A846BABD58}" srcOrd="0" destOrd="0" parTransId="{18742658-9340-4B4E-8215-F7456F7B4140}" sibTransId="{EF8E3BBD-4EAE-42DD-A43F-6571D7777B1B}"/>
    <dgm:cxn modelId="{5FCBBCD1-C633-B246-B58C-3DD9121DD0C1}" type="presOf" srcId="{61CDCCE1-6AE9-4FF7-8E82-12A846BABD58}" destId="{3E485872-6781-9F48-893E-B2A93AE0F267}" srcOrd="0" destOrd="0" presId="urn:microsoft.com/office/officeart/2005/8/layout/vList2"/>
    <dgm:cxn modelId="{1B9DBDBF-00A8-BC41-B5E7-52A70659C6E7}" type="presParOf" srcId="{E949FA1F-F3CC-3745-82DD-3BA01CEF7447}" destId="{3E485872-6781-9F48-893E-B2A93AE0F267}" srcOrd="0" destOrd="0" presId="urn:microsoft.com/office/officeart/2005/8/layout/vList2"/>
    <dgm:cxn modelId="{280C2151-B049-9847-89B2-583E29407EF1}" type="presParOf" srcId="{E949FA1F-F3CC-3745-82DD-3BA01CEF7447}" destId="{66A7EDF2-4ABC-5C42-B310-C5BF7C346ED2}" srcOrd="1" destOrd="0" presId="urn:microsoft.com/office/officeart/2005/8/layout/vList2"/>
    <dgm:cxn modelId="{2C22CB4A-6286-D94E-8632-A65ACE66DE6A}" type="presParOf" srcId="{E949FA1F-F3CC-3745-82DD-3BA01CEF7447}" destId="{8C9CFB3C-516E-D34B-8682-69865F403A8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49EFA2-FF5F-40E9-9E26-F7AB5597166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7555FB-34A7-45A8-B0C0-DE03D3228B96}">
      <dgm:prSet/>
      <dgm:spPr/>
      <dgm:t>
        <a:bodyPr/>
        <a:lstStyle/>
        <a:p>
          <a:r>
            <a:rPr lang="en-US"/>
            <a:t>Dataset : 2018 Canadian Podcast Listeners’ data. Collected from survey form</a:t>
          </a:r>
        </a:p>
      </dgm:t>
    </dgm:pt>
    <dgm:pt modelId="{87281FC1-2218-4943-8F26-357AE3C7E736}" type="parTrans" cxnId="{C815D3F2-C50D-4F95-99D1-263B6BB264F6}">
      <dgm:prSet/>
      <dgm:spPr/>
      <dgm:t>
        <a:bodyPr/>
        <a:lstStyle/>
        <a:p>
          <a:endParaRPr lang="en-US"/>
        </a:p>
      </dgm:t>
    </dgm:pt>
    <dgm:pt modelId="{133DD5FD-18EA-41E8-A47F-BAEA1125D295}" type="sibTrans" cxnId="{C815D3F2-C50D-4F95-99D1-263B6BB264F6}">
      <dgm:prSet/>
      <dgm:spPr/>
      <dgm:t>
        <a:bodyPr/>
        <a:lstStyle/>
        <a:p>
          <a:endParaRPr lang="en-US"/>
        </a:p>
      </dgm:t>
    </dgm:pt>
    <dgm:pt modelId="{6B361170-A95A-4903-A574-A68FEF1625AA}">
      <dgm:prSet/>
      <dgm:spPr/>
      <dgm:t>
        <a:bodyPr/>
        <a:lstStyle/>
        <a:p>
          <a:r>
            <a:rPr lang="en-US"/>
            <a:t>Data Summary</a:t>
          </a:r>
        </a:p>
      </dgm:t>
    </dgm:pt>
    <dgm:pt modelId="{9F58FD29-E04F-44D5-B148-6AA722BFC0D3}" type="parTrans" cxnId="{70BFBB5E-506B-4C03-8B09-2C9ABB91DA9B}">
      <dgm:prSet/>
      <dgm:spPr/>
      <dgm:t>
        <a:bodyPr/>
        <a:lstStyle/>
        <a:p>
          <a:endParaRPr lang="en-US"/>
        </a:p>
      </dgm:t>
    </dgm:pt>
    <dgm:pt modelId="{D157020B-223B-4A1E-84D2-3D92B2CD9795}" type="sibTrans" cxnId="{70BFBB5E-506B-4C03-8B09-2C9ABB91DA9B}">
      <dgm:prSet/>
      <dgm:spPr/>
      <dgm:t>
        <a:bodyPr/>
        <a:lstStyle/>
        <a:p>
          <a:endParaRPr lang="en-US"/>
        </a:p>
      </dgm:t>
    </dgm:pt>
    <dgm:pt modelId="{E309DFF7-0ECB-49F2-BF4E-A8A751060C30}">
      <dgm:prSet/>
      <dgm:spPr/>
      <dgm:t>
        <a:bodyPr/>
        <a:lstStyle/>
        <a:p>
          <a:r>
            <a:rPr lang="en-US"/>
            <a:t>1534 observation</a:t>
          </a:r>
        </a:p>
      </dgm:t>
    </dgm:pt>
    <dgm:pt modelId="{6CEF10D5-5C63-420B-9CE4-C83B51FA7F1C}" type="parTrans" cxnId="{9FD1305B-4563-406D-8932-F5CEF178E4F4}">
      <dgm:prSet/>
      <dgm:spPr/>
      <dgm:t>
        <a:bodyPr/>
        <a:lstStyle/>
        <a:p>
          <a:endParaRPr lang="en-US"/>
        </a:p>
      </dgm:t>
    </dgm:pt>
    <dgm:pt modelId="{9A23C17A-BFCD-45E9-99D0-31908C68D6D4}" type="sibTrans" cxnId="{9FD1305B-4563-406D-8932-F5CEF178E4F4}">
      <dgm:prSet/>
      <dgm:spPr/>
      <dgm:t>
        <a:bodyPr/>
        <a:lstStyle/>
        <a:p>
          <a:endParaRPr lang="en-US"/>
        </a:p>
      </dgm:t>
    </dgm:pt>
    <dgm:pt modelId="{4C028B0C-E65D-4A84-8D5C-AE05D101E351}">
      <dgm:prSet/>
      <dgm:spPr/>
      <dgm:t>
        <a:bodyPr/>
        <a:lstStyle/>
        <a:p>
          <a:r>
            <a:rPr lang="en-US"/>
            <a:t>584 variables</a:t>
          </a:r>
        </a:p>
      </dgm:t>
    </dgm:pt>
    <dgm:pt modelId="{C920782B-F594-402A-9DFE-F4DC1387FCDE}" type="parTrans" cxnId="{0B37F216-6674-444C-9D87-5D51020D7321}">
      <dgm:prSet/>
      <dgm:spPr/>
      <dgm:t>
        <a:bodyPr/>
        <a:lstStyle/>
        <a:p>
          <a:endParaRPr lang="en-US"/>
        </a:p>
      </dgm:t>
    </dgm:pt>
    <dgm:pt modelId="{257FAC66-DE42-4E9E-94CC-8D3F9A140146}" type="sibTrans" cxnId="{0B37F216-6674-444C-9D87-5D51020D7321}">
      <dgm:prSet/>
      <dgm:spPr/>
      <dgm:t>
        <a:bodyPr/>
        <a:lstStyle/>
        <a:p>
          <a:endParaRPr lang="en-US"/>
        </a:p>
      </dgm:t>
    </dgm:pt>
    <dgm:pt modelId="{0C4B3355-B1CB-4ED8-BE39-3AC32322FE01}">
      <dgm:prSet/>
      <dgm:spPr/>
      <dgm:t>
        <a:bodyPr/>
        <a:lstStyle/>
        <a:p>
          <a:r>
            <a:rPr lang="en-US"/>
            <a:t>Among 584 variables, 184 variables(columns) have NA for all values</a:t>
          </a:r>
        </a:p>
      </dgm:t>
    </dgm:pt>
    <dgm:pt modelId="{3C43F297-777B-42DF-89BC-1162D5EB63AD}" type="parTrans" cxnId="{C1D94445-860F-4B8D-8839-9D7CE903C7F9}">
      <dgm:prSet/>
      <dgm:spPr/>
      <dgm:t>
        <a:bodyPr/>
        <a:lstStyle/>
        <a:p>
          <a:endParaRPr lang="en-US"/>
        </a:p>
      </dgm:t>
    </dgm:pt>
    <dgm:pt modelId="{D5F86F9D-6DD6-4FBD-BA39-DF994FCBB13F}" type="sibTrans" cxnId="{C1D94445-860F-4B8D-8839-9D7CE903C7F9}">
      <dgm:prSet/>
      <dgm:spPr/>
      <dgm:t>
        <a:bodyPr/>
        <a:lstStyle/>
        <a:p>
          <a:endParaRPr lang="en-US"/>
        </a:p>
      </dgm:t>
    </dgm:pt>
    <dgm:pt modelId="{C8634987-03C5-C64D-A2F0-0CAD8C11103E}" type="pres">
      <dgm:prSet presAssocID="{1F49EFA2-FF5F-40E9-9E26-F7AB559716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94BE8B-E72D-CB49-AEB2-5E20779A73AA}" type="pres">
      <dgm:prSet presAssocID="{287555FB-34A7-45A8-B0C0-DE03D3228B96}" presName="root1" presStyleCnt="0"/>
      <dgm:spPr/>
    </dgm:pt>
    <dgm:pt modelId="{42AC1D88-7DD4-A24F-837F-EFC5E58553F7}" type="pres">
      <dgm:prSet presAssocID="{287555FB-34A7-45A8-B0C0-DE03D3228B96}" presName="LevelOneTextNode" presStyleLbl="node0" presStyleIdx="0" presStyleCnt="2">
        <dgm:presLayoutVars>
          <dgm:chPref val="3"/>
        </dgm:presLayoutVars>
      </dgm:prSet>
      <dgm:spPr/>
    </dgm:pt>
    <dgm:pt modelId="{2AC618E3-5EAB-ED45-88AA-CF1347897610}" type="pres">
      <dgm:prSet presAssocID="{287555FB-34A7-45A8-B0C0-DE03D3228B96}" presName="level2hierChild" presStyleCnt="0"/>
      <dgm:spPr/>
    </dgm:pt>
    <dgm:pt modelId="{F7301A19-04C8-CA4D-A27E-1DE934DEED89}" type="pres">
      <dgm:prSet presAssocID="{6B361170-A95A-4903-A574-A68FEF1625AA}" presName="root1" presStyleCnt="0"/>
      <dgm:spPr/>
    </dgm:pt>
    <dgm:pt modelId="{F2145A54-EBDA-FA4B-93EB-7BD415A1195C}" type="pres">
      <dgm:prSet presAssocID="{6B361170-A95A-4903-A574-A68FEF1625AA}" presName="LevelOneTextNode" presStyleLbl="node0" presStyleIdx="1" presStyleCnt="2">
        <dgm:presLayoutVars>
          <dgm:chPref val="3"/>
        </dgm:presLayoutVars>
      </dgm:prSet>
      <dgm:spPr/>
    </dgm:pt>
    <dgm:pt modelId="{629CC378-EF16-AF4C-A6CE-EB045F8451EC}" type="pres">
      <dgm:prSet presAssocID="{6B361170-A95A-4903-A574-A68FEF1625AA}" presName="level2hierChild" presStyleCnt="0"/>
      <dgm:spPr/>
    </dgm:pt>
    <dgm:pt modelId="{CAF7C3B4-0547-294B-898B-27AF2AE6DA32}" type="pres">
      <dgm:prSet presAssocID="{6CEF10D5-5C63-420B-9CE4-C83B51FA7F1C}" presName="conn2-1" presStyleLbl="parChTrans1D2" presStyleIdx="0" presStyleCnt="3"/>
      <dgm:spPr/>
    </dgm:pt>
    <dgm:pt modelId="{D4CD8488-03DB-6445-9EAD-8DEA400E2592}" type="pres">
      <dgm:prSet presAssocID="{6CEF10D5-5C63-420B-9CE4-C83B51FA7F1C}" presName="connTx" presStyleLbl="parChTrans1D2" presStyleIdx="0" presStyleCnt="3"/>
      <dgm:spPr/>
    </dgm:pt>
    <dgm:pt modelId="{7074F510-42DA-8A48-85DD-03BFA5F9D5B2}" type="pres">
      <dgm:prSet presAssocID="{E309DFF7-0ECB-49F2-BF4E-A8A751060C30}" presName="root2" presStyleCnt="0"/>
      <dgm:spPr/>
    </dgm:pt>
    <dgm:pt modelId="{7756099C-9F20-3A44-AC65-87130DDEB404}" type="pres">
      <dgm:prSet presAssocID="{E309DFF7-0ECB-49F2-BF4E-A8A751060C30}" presName="LevelTwoTextNode" presStyleLbl="node2" presStyleIdx="0" presStyleCnt="3">
        <dgm:presLayoutVars>
          <dgm:chPref val="3"/>
        </dgm:presLayoutVars>
      </dgm:prSet>
      <dgm:spPr/>
    </dgm:pt>
    <dgm:pt modelId="{6AF5B60F-9BA9-5943-BACC-2E956E51256D}" type="pres">
      <dgm:prSet presAssocID="{E309DFF7-0ECB-49F2-BF4E-A8A751060C30}" presName="level3hierChild" presStyleCnt="0"/>
      <dgm:spPr/>
    </dgm:pt>
    <dgm:pt modelId="{8B8530C8-22B0-534B-9F3B-E016E303954B}" type="pres">
      <dgm:prSet presAssocID="{C920782B-F594-402A-9DFE-F4DC1387FCDE}" presName="conn2-1" presStyleLbl="parChTrans1D2" presStyleIdx="1" presStyleCnt="3"/>
      <dgm:spPr/>
    </dgm:pt>
    <dgm:pt modelId="{B5BCB679-70BD-D641-AB06-57F161C413FA}" type="pres">
      <dgm:prSet presAssocID="{C920782B-F594-402A-9DFE-F4DC1387FCDE}" presName="connTx" presStyleLbl="parChTrans1D2" presStyleIdx="1" presStyleCnt="3"/>
      <dgm:spPr/>
    </dgm:pt>
    <dgm:pt modelId="{EDEC66B3-4A26-F449-9721-2F84590C5E00}" type="pres">
      <dgm:prSet presAssocID="{4C028B0C-E65D-4A84-8D5C-AE05D101E351}" presName="root2" presStyleCnt="0"/>
      <dgm:spPr/>
    </dgm:pt>
    <dgm:pt modelId="{518D8752-B793-454E-9ABF-FD6973EDCE29}" type="pres">
      <dgm:prSet presAssocID="{4C028B0C-E65D-4A84-8D5C-AE05D101E351}" presName="LevelTwoTextNode" presStyleLbl="node2" presStyleIdx="1" presStyleCnt="3">
        <dgm:presLayoutVars>
          <dgm:chPref val="3"/>
        </dgm:presLayoutVars>
      </dgm:prSet>
      <dgm:spPr/>
    </dgm:pt>
    <dgm:pt modelId="{24F1691E-B03D-3F42-A081-C9412022E0DA}" type="pres">
      <dgm:prSet presAssocID="{4C028B0C-E65D-4A84-8D5C-AE05D101E351}" presName="level3hierChild" presStyleCnt="0"/>
      <dgm:spPr/>
    </dgm:pt>
    <dgm:pt modelId="{4E7AF19E-1A36-FA44-A0E4-73AA88EC72FE}" type="pres">
      <dgm:prSet presAssocID="{3C43F297-777B-42DF-89BC-1162D5EB63AD}" presName="conn2-1" presStyleLbl="parChTrans1D2" presStyleIdx="2" presStyleCnt="3"/>
      <dgm:spPr/>
    </dgm:pt>
    <dgm:pt modelId="{458A13DE-8D64-5F43-A18A-DC2B9B8D58CC}" type="pres">
      <dgm:prSet presAssocID="{3C43F297-777B-42DF-89BC-1162D5EB63AD}" presName="connTx" presStyleLbl="parChTrans1D2" presStyleIdx="2" presStyleCnt="3"/>
      <dgm:spPr/>
    </dgm:pt>
    <dgm:pt modelId="{BD89E07B-47B5-B646-AAAE-1D36E294A5F0}" type="pres">
      <dgm:prSet presAssocID="{0C4B3355-B1CB-4ED8-BE39-3AC32322FE01}" presName="root2" presStyleCnt="0"/>
      <dgm:spPr/>
    </dgm:pt>
    <dgm:pt modelId="{D5E8B6DD-656B-1D42-80F9-7C4682F2397D}" type="pres">
      <dgm:prSet presAssocID="{0C4B3355-B1CB-4ED8-BE39-3AC32322FE01}" presName="LevelTwoTextNode" presStyleLbl="node2" presStyleIdx="2" presStyleCnt="3">
        <dgm:presLayoutVars>
          <dgm:chPref val="3"/>
        </dgm:presLayoutVars>
      </dgm:prSet>
      <dgm:spPr/>
    </dgm:pt>
    <dgm:pt modelId="{671A4E19-FEFC-EC42-BAE4-BC97EB414989}" type="pres">
      <dgm:prSet presAssocID="{0C4B3355-B1CB-4ED8-BE39-3AC32322FE01}" presName="level3hierChild" presStyleCnt="0"/>
      <dgm:spPr/>
    </dgm:pt>
  </dgm:ptLst>
  <dgm:cxnLst>
    <dgm:cxn modelId="{41C3EB0B-73C9-4649-8045-8C596BBA74FE}" type="presOf" srcId="{4C028B0C-E65D-4A84-8D5C-AE05D101E351}" destId="{518D8752-B793-454E-9ABF-FD6973EDCE29}" srcOrd="0" destOrd="0" presId="urn:microsoft.com/office/officeart/2005/8/layout/hierarchy2"/>
    <dgm:cxn modelId="{0B37F216-6674-444C-9D87-5D51020D7321}" srcId="{6B361170-A95A-4903-A574-A68FEF1625AA}" destId="{4C028B0C-E65D-4A84-8D5C-AE05D101E351}" srcOrd="1" destOrd="0" parTransId="{C920782B-F594-402A-9DFE-F4DC1387FCDE}" sibTransId="{257FAC66-DE42-4E9E-94CC-8D3F9A140146}"/>
    <dgm:cxn modelId="{1362D627-8E62-E94C-B50D-DC71025DF723}" type="presOf" srcId="{6B361170-A95A-4903-A574-A68FEF1625AA}" destId="{F2145A54-EBDA-FA4B-93EB-7BD415A1195C}" srcOrd="0" destOrd="0" presId="urn:microsoft.com/office/officeart/2005/8/layout/hierarchy2"/>
    <dgm:cxn modelId="{04244431-E6CA-5149-B366-09B123071F19}" type="presOf" srcId="{0C4B3355-B1CB-4ED8-BE39-3AC32322FE01}" destId="{D5E8B6DD-656B-1D42-80F9-7C4682F2397D}" srcOrd="0" destOrd="0" presId="urn:microsoft.com/office/officeart/2005/8/layout/hierarchy2"/>
    <dgm:cxn modelId="{C1D94445-860F-4B8D-8839-9D7CE903C7F9}" srcId="{6B361170-A95A-4903-A574-A68FEF1625AA}" destId="{0C4B3355-B1CB-4ED8-BE39-3AC32322FE01}" srcOrd="2" destOrd="0" parTransId="{3C43F297-777B-42DF-89BC-1162D5EB63AD}" sibTransId="{D5F86F9D-6DD6-4FBD-BA39-DF994FCBB13F}"/>
    <dgm:cxn modelId="{80A7FC49-2659-3A45-BE33-5204599A88B1}" type="presOf" srcId="{1F49EFA2-FF5F-40E9-9E26-F7AB55971668}" destId="{C8634987-03C5-C64D-A2F0-0CAD8C11103E}" srcOrd="0" destOrd="0" presId="urn:microsoft.com/office/officeart/2005/8/layout/hierarchy2"/>
    <dgm:cxn modelId="{9FD1305B-4563-406D-8932-F5CEF178E4F4}" srcId="{6B361170-A95A-4903-A574-A68FEF1625AA}" destId="{E309DFF7-0ECB-49F2-BF4E-A8A751060C30}" srcOrd="0" destOrd="0" parTransId="{6CEF10D5-5C63-420B-9CE4-C83B51FA7F1C}" sibTransId="{9A23C17A-BFCD-45E9-99D0-31908C68D6D4}"/>
    <dgm:cxn modelId="{70BFBB5E-506B-4C03-8B09-2C9ABB91DA9B}" srcId="{1F49EFA2-FF5F-40E9-9E26-F7AB55971668}" destId="{6B361170-A95A-4903-A574-A68FEF1625AA}" srcOrd="1" destOrd="0" parTransId="{9F58FD29-E04F-44D5-B148-6AA722BFC0D3}" sibTransId="{D157020B-223B-4A1E-84D2-3D92B2CD9795}"/>
    <dgm:cxn modelId="{8A2FCB61-401B-B748-AC68-26118F909523}" type="presOf" srcId="{C920782B-F594-402A-9DFE-F4DC1387FCDE}" destId="{8B8530C8-22B0-534B-9F3B-E016E303954B}" srcOrd="0" destOrd="0" presId="urn:microsoft.com/office/officeart/2005/8/layout/hierarchy2"/>
    <dgm:cxn modelId="{0A794E7D-2636-944B-B632-2676DD6457D4}" type="presOf" srcId="{C920782B-F594-402A-9DFE-F4DC1387FCDE}" destId="{B5BCB679-70BD-D641-AB06-57F161C413FA}" srcOrd="1" destOrd="0" presId="urn:microsoft.com/office/officeart/2005/8/layout/hierarchy2"/>
    <dgm:cxn modelId="{3BAB8B83-EDDC-B84D-8EBA-BA92D3559051}" type="presOf" srcId="{3C43F297-777B-42DF-89BC-1162D5EB63AD}" destId="{4E7AF19E-1A36-FA44-A0E4-73AA88EC72FE}" srcOrd="0" destOrd="0" presId="urn:microsoft.com/office/officeart/2005/8/layout/hierarchy2"/>
    <dgm:cxn modelId="{A35E079B-3FDF-624E-8DA7-FD2B9DF8EF42}" type="presOf" srcId="{6CEF10D5-5C63-420B-9CE4-C83B51FA7F1C}" destId="{CAF7C3B4-0547-294B-898B-27AF2AE6DA32}" srcOrd="0" destOrd="0" presId="urn:microsoft.com/office/officeart/2005/8/layout/hierarchy2"/>
    <dgm:cxn modelId="{CECB2D9D-25D9-D844-956A-168B089F9B73}" type="presOf" srcId="{3C43F297-777B-42DF-89BC-1162D5EB63AD}" destId="{458A13DE-8D64-5F43-A18A-DC2B9B8D58CC}" srcOrd="1" destOrd="0" presId="urn:microsoft.com/office/officeart/2005/8/layout/hierarchy2"/>
    <dgm:cxn modelId="{8DD208C7-7FAF-AF44-9A4B-E0B77C61F868}" type="presOf" srcId="{E309DFF7-0ECB-49F2-BF4E-A8A751060C30}" destId="{7756099C-9F20-3A44-AC65-87130DDEB404}" srcOrd="0" destOrd="0" presId="urn:microsoft.com/office/officeart/2005/8/layout/hierarchy2"/>
    <dgm:cxn modelId="{BEA5DFD2-DF90-2341-A181-4E056807BE72}" type="presOf" srcId="{6CEF10D5-5C63-420B-9CE4-C83B51FA7F1C}" destId="{D4CD8488-03DB-6445-9EAD-8DEA400E2592}" srcOrd="1" destOrd="0" presId="urn:microsoft.com/office/officeart/2005/8/layout/hierarchy2"/>
    <dgm:cxn modelId="{C43DC6D9-3877-F040-B9A2-FA8C058F5DEA}" type="presOf" srcId="{287555FB-34A7-45A8-B0C0-DE03D3228B96}" destId="{42AC1D88-7DD4-A24F-837F-EFC5E58553F7}" srcOrd="0" destOrd="0" presId="urn:microsoft.com/office/officeart/2005/8/layout/hierarchy2"/>
    <dgm:cxn modelId="{C815D3F2-C50D-4F95-99D1-263B6BB264F6}" srcId="{1F49EFA2-FF5F-40E9-9E26-F7AB55971668}" destId="{287555FB-34A7-45A8-B0C0-DE03D3228B96}" srcOrd="0" destOrd="0" parTransId="{87281FC1-2218-4943-8F26-357AE3C7E736}" sibTransId="{133DD5FD-18EA-41E8-A47F-BAEA1125D295}"/>
    <dgm:cxn modelId="{AF748BF7-96B5-CD45-B035-72639572BA84}" type="presParOf" srcId="{C8634987-03C5-C64D-A2F0-0CAD8C11103E}" destId="{3894BE8B-E72D-CB49-AEB2-5E20779A73AA}" srcOrd="0" destOrd="0" presId="urn:microsoft.com/office/officeart/2005/8/layout/hierarchy2"/>
    <dgm:cxn modelId="{9D63487E-F437-224D-B507-F32816E9DE79}" type="presParOf" srcId="{3894BE8B-E72D-CB49-AEB2-5E20779A73AA}" destId="{42AC1D88-7DD4-A24F-837F-EFC5E58553F7}" srcOrd="0" destOrd="0" presId="urn:microsoft.com/office/officeart/2005/8/layout/hierarchy2"/>
    <dgm:cxn modelId="{5B226868-575D-1F42-BAD1-DB02A7EF1C4E}" type="presParOf" srcId="{3894BE8B-E72D-CB49-AEB2-5E20779A73AA}" destId="{2AC618E3-5EAB-ED45-88AA-CF1347897610}" srcOrd="1" destOrd="0" presId="urn:microsoft.com/office/officeart/2005/8/layout/hierarchy2"/>
    <dgm:cxn modelId="{7B505878-29E2-5E4C-AE77-EB3E5C702EDF}" type="presParOf" srcId="{C8634987-03C5-C64D-A2F0-0CAD8C11103E}" destId="{F7301A19-04C8-CA4D-A27E-1DE934DEED89}" srcOrd="1" destOrd="0" presId="urn:microsoft.com/office/officeart/2005/8/layout/hierarchy2"/>
    <dgm:cxn modelId="{1A64A274-9B4F-B24E-AE1A-B1B1EDA758D5}" type="presParOf" srcId="{F7301A19-04C8-CA4D-A27E-1DE934DEED89}" destId="{F2145A54-EBDA-FA4B-93EB-7BD415A1195C}" srcOrd="0" destOrd="0" presId="urn:microsoft.com/office/officeart/2005/8/layout/hierarchy2"/>
    <dgm:cxn modelId="{0EA71A13-55F3-B54B-89E3-CAFBF28C6F40}" type="presParOf" srcId="{F7301A19-04C8-CA4D-A27E-1DE934DEED89}" destId="{629CC378-EF16-AF4C-A6CE-EB045F8451EC}" srcOrd="1" destOrd="0" presId="urn:microsoft.com/office/officeart/2005/8/layout/hierarchy2"/>
    <dgm:cxn modelId="{0AABA7D5-DABD-6E44-94D9-EA357A61BA70}" type="presParOf" srcId="{629CC378-EF16-AF4C-A6CE-EB045F8451EC}" destId="{CAF7C3B4-0547-294B-898B-27AF2AE6DA32}" srcOrd="0" destOrd="0" presId="urn:microsoft.com/office/officeart/2005/8/layout/hierarchy2"/>
    <dgm:cxn modelId="{0B1B1B5A-FA52-C04A-B953-1214FA7429AF}" type="presParOf" srcId="{CAF7C3B4-0547-294B-898B-27AF2AE6DA32}" destId="{D4CD8488-03DB-6445-9EAD-8DEA400E2592}" srcOrd="0" destOrd="0" presId="urn:microsoft.com/office/officeart/2005/8/layout/hierarchy2"/>
    <dgm:cxn modelId="{124F4ECB-12A3-9341-BD73-6B8A31E51725}" type="presParOf" srcId="{629CC378-EF16-AF4C-A6CE-EB045F8451EC}" destId="{7074F510-42DA-8A48-85DD-03BFA5F9D5B2}" srcOrd="1" destOrd="0" presId="urn:microsoft.com/office/officeart/2005/8/layout/hierarchy2"/>
    <dgm:cxn modelId="{C98E33D2-94DD-F242-A5AA-22E3084ECE59}" type="presParOf" srcId="{7074F510-42DA-8A48-85DD-03BFA5F9D5B2}" destId="{7756099C-9F20-3A44-AC65-87130DDEB404}" srcOrd="0" destOrd="0" presId="urn:microsoft.com/office/officeart/2005/8/layout/hierarchy2"/>
    <dgm:cxn modelId="{358699D0-C21B-8240-8945-D19A1453FDAB}" type="presParOf" srcId="{7074F510-42DA-8A48-85DD-03BFA5F9D5B2}" destId="{6AF5B60F-9BA9-5943-BACC-2E956E51256D}" srcOrd="1" destOrd="0" presId="urn:microsoft.com/office/officeart/2005/8/layout/hierarchy2"/>
    <dgm:cxn modelId="{72DF1BB4-27ED-6944-9C69-ECC97978AB2F}" type="presParOf" srcId="{629CC378-EF16-AF4C-A6CE-EB045F8451EC}" destId="{8B8530C8-22B0-534B-9F3B-E016E303954B}" srcOrd="2" destOrd="0" presId="urn:microsoft.com/office/officeart/2005/8/layout/hierarchy2"/>
    <dgm:cxn modelId="{79F2A940-4DA1-1747-9BEB-1765C86363CB}" type="presParOf" srcId="{8B8530C8-22B0-534B-9F3B-E016E303954B}" destId="{B5BCB679-70BD-D641-AB06-57F161C413FA}" srcOrd="0" destOrd="0" presId="urn:microsoft.com/office/officeart/2005/8/layout/hierarchy2"/>
    <dgm:cxn modelId="{B957C68C-D529-7344-9F7B-E73146A7FEA9}" type="presParOf" srcId="{629CC378-EF16-AF4C-A6CE-EB045F8451EC}" destId="{EDEC66B3-4A26-F449-9721-2F84590C5E00}" srcOrd="3" destOrd="0" presId="urn:microsoft.com/office/officeart/2005/8/layout/hierarchy2"/>
    <dgm:cxn modelId="{2E737A99-9E03-ED40-B733-19ABA61846F6}" type="presParOf" srcId="{EDEC66B3-4A26-F449-9721-2F84590C5E00}" destId="{518D8752-B793-454E-9ABF-FD6973EDCE29}" srcOrd="0" destOrd="0" presId="urn:microsoft.com/office/officeart/2005/8/layout/hierarchy2"/>
    <dgm:cxn modelId="{201E9AB5-A0F6-7F45-83EA-94D4E2E21D43}" type="presParOf" srcId="{EDEC66B3-4A26-F449-9721-2F84590C5E00}" destId="{24F1691E-B03D-3F42-A081-C9412022E0DA}" srcOrd="1" destOrd="0" presId="urn:microsoft.com/office/officeart/2005/8/layout/hierarchy2"/>
    <dgm:cxn modelId="{1C81D9CC-946F-9844-8D4D-5A2F7FC75F78}" type="presParOf" srcId="{629CC378-EF16-AF4C-A6CE-EB045F8451EC}" destId="{4E7AF19E-1A36-FA44-A0E4-73AA88EC72FE}" srcOrd="4" destOrd="0" presId="urn:microsoft.com/office/officeart/2005/8/layout/hierarchy2"/>
    <dgm:cxn modelId="{A01407BB-AF6F-CE41-8305-931FDE364301}" type="presParOf" srcId="{4E7AF19E-1A36-FA44-A0E4-73AA88EC72FE}" destId="{458A13DE-8D64-5F43-A18A-DC2B9B8D58CC}" srcOrd="0" destOrd="0" presId="urn:microsoft.com/office/officeart/2005/8/layout/hierarchy2"/>
    <dgm:cxn modelId="{A26EB4D8-22BD-A14F-9036-400826607583}" type="presParOf" srcId="{629CC378-EF16-AF4C-A6CE-EB045F8451EC}" destId="{BD89E07B-47B5-B646-AAAE-1D36E294A5F0}" srcOrd="5" destOrd="0" presId="urn:microsoft.com/office/officeart/2005/8/layout/hierarchy2"/>
    <dgm:cxn modelId="{80604B8A-0874-AD46-BA0D-6EF5A5FC2A08}" type="presParOf" srcId="{BD89E07B-47B5-B646-AAAE-1D36E294A5F0}" destId="{D5E8B6DD-656B-1D42-80F9-7C4682F2397D}" srcOrd="0" destOrd="0" presId="urn:microsoft.com/office/officeart/2005/8/layout/hierarchy2"/>
    <dgm:cxn modelId="{CC4B9583-B526-814E-89FE-3F65177FB4CA}" type="presParOf" srcId="{BD89E07B-47B5-B646-AAAE-1D36E294A5F0}" destId="{671A4E19-FEFC-EC42-BAE4-BC97EB41498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E9CC43-E032-45D7-903A-E79F8EA6CC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A1E0611-9DB0-43A0-A024-C7AFBBDC23D2}">
      <dgm:prSet/>
      <dgm:spPr/>
      <dgm:t>
        <a:bodyPr/>
        <a:lstStyle/>
        <a:p>
          <a:r>
            <a:rPr lang="en-US"/>
            <a:t>Segmentation provides the knowledge that companies need to tailor their products and services to maximize their profits within each segment.</a:t>
          </a:r>
        </a:p>
      </dgm:t>
    </dgm:pt>
    <dgm:pt modelId="{61818C14-A667-4291-B4F6-4D23EC8E76CD}" type="parTrans" cxnId="{7F07D6D2-2FD3-43ED-8796-D5A4D34E60F0}">
      <dgm:prSet/>
      <dgm:spPr/>
      <dgm:t>
        <a:bodyPr/>
        <a:lstStyle/>
        <a:p>
          <a:endParaRPr lang="en-US"/>
        </a:p>
      </dgm:t>
    </dgm:pt>
    <dgm:pt modelId="{B0E0C2BA-4FDA-42D8-BF44-6765278C2398}" type="sibTrans" cxnId="{7F07D6D2-2FD3-43ED-8796-D5A4D34E60F0}">
      <dgm:prSet/>
      <dgm:spPr/>
      <dgm:t>
        <a:bodyPr/>
        <a:lstStyle/>
        <a:p>
          <a:endParaRPr lang="en-US"/>
        </a:p>
      </dgm:t>
    </dgm:pt>
    <dgm:pt modelId="{A3A7B42C-43DC-4B68-B00E-8174079716CA}">
      <dgm:prSet/>
      <dgm:spPr/>
      <dgm:t>
        <a:bodyPr/>
        <a:lstStyle/>
        <a:p>
          <a:r>
            <a:rPr lang="en-US"/>
            <a:t>Expecting to identify more profitable segments for ads. </a:t>
          </a:r>
        </a:p>
      </dgm:t>
    </dgm:pt>
    <dgm:pt modelId="{F90C5941-E677-445B-8FC2-92AAE1011515}" type="parTrans" cxnId="{489927E0-1923-4F4F-BB6E-A26EFFB8F2C8}">
      <dgm:prSet/>
      <dgm:spPr/>
      <dgm:t>
        <a:bodyPr/>
        <a:lstStyle/>
        <a:p>
          <a:endParaRPr lang="en-US"/>
        </a:p>
      </dgm:t>
    </dgm:pt>
    <dgm:pt modelId="{E761F7ED-8B03-4F28-99DD-AE74A73FBCD5}" type="sibTrans" cxnId="{489927E0-1923-4F4F-BB6E-A26EFFB8F2C8}">
      <dgm:prSet/>
      <dgm:spPr/>
      <dgm:t>
        <a:bodyPr/>
        <a:lstStyle/>
        <a:p>
          <a:endParaRPr lang="en-US"/>
        </a:p>
      </dgm:t>
    </dgm:pt>
    <dgm:pt modelId="{2CD290EA-66AE-4EE9-9A9B-C4CB436EC8B4}" type="pres">
      <dgm:prSet presAssocID="{0EE9CC43-E032-45D7-903A-E79F8EA6CC0F}" presName="root" presStyleCnt="0">
        <dgm:presLayoutVars>
          <dgm:dir/>
          <dgm:resizeHandles val="exact"/>
        </dgm:presLayoutVars>
      </dgm:prSet>
      <dgm:spPr/>
    </dgm:pt>
    <dgm:pt modelId="{F9ECBDF4-7514-47A7-97D9-8D0DEC45D4D2}" type="pres">
      <dgm:prSet presAssocID="{2A1E0611-9DB0-43A0-A024-C7AFBBDC23D2}" presName="compNode" presStyleCnt="0"/>
      <dgm:spPr/>
    </dgm:pt>
    <dgm:pt modelId="{AE6F5D3A-9CB2-475B-83A1-BCCA0E3A53F6}" type="pres">
      <dgm:prSet presAssocID="{2A1E0611-9DB0-43A0-A024-C7AFBBDC23D2}" presName="bgRect" presStyleLbl="bgShp" presStyleIdx="0" presStyleCnt="2"/>
      <dgm:spPr/>
    </dgm:pt>
    <dgm:pt modelId="{ECFF888A-2C16-42DD-B77F-3E16846D5D34}" type="pres">
      <dgm:prSet presAssocID="{2A1E0611-9DB0-43A0-A024-C7AFBBDC23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21203C1A-5323-476D-B938-1DA6C0913767}" type="pres">
      <dgm:prSet presAssocID="{2A1E0611-9DB0-43A0-A024-C7AFBBDC23D2}" presName="spaceRect" presStyleCnt="0"/>
      <dgm:spPr/>
    </dgm:pt>
    <dgm:pt modelId="{69BD13ED-19A2-4096-A46F-D6B9047A2A10}" type="pres">
      <dgm:prSet presAssocID="{2A1E0611-9DB0-43A0-A024-C7AFBBDC23D2}" presName="parTx" presStyleLbl="revTx" presStyleIdx="0" presStyleCnt="2">
        <dgm:presLayoutVars>
          <dgm:chMax val="0"/>
          <dgm:chPref val="0"/>
        </dgm:presLayoutVars>
      </dgm:prSet>
      <dgm:spPr/>
    </dgm:pt>
    <dgm:pt modelId="{8ED5E8F4-FFE8-4A8B-A327-9C881D23F69A}" type="pres">
      <dgm:prSet presAssocID="{B0E0C2BA-4FDA-42D8-BF44-6765278C2398}" presName="sibTrans" presStyleCnt="0"/>
      <dgm:spPr/>
    </dgm:pt>
    <dgm:pt modelId="{E77C0B63-0F85-4526-BB8A-5955530D462F}" type="pres">
      <dgm:prSet presAssocID="{A3A7B42C-43DC-4B68-B00E-8174079716CA}" presName="compNode" presStyleCnt="0"/>
      <dgm:spPr/>
    </dgm:pt>
    <dgm:pt modelId="{373F6BCA-7B67-4966-B2C7-976BE0AB0150}" type="pres">
      <dgm:prSet presAssocID="{A3A7B42C-43DC-4B68-B00E-8174079716CA}" presName="bgRect" presStyleLbl="bgShp" presStyleIdx="1" presStyleCnt="2"/>
      <dgm:spPr/>
    </dgm:pt>
    <dgm:pt modelId="{553FD52F-311E-4206-B137-8D03D5D0B7E3}" type="pres">
      <dgm:prSet presAssocID="{A3A7B42C-43DC-4B68-B00E-8174079716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44F8774-3B1B-450C-A5F4-E49FD7713AAC}" type="pres">
      <dgm:prSet presAssocID="{A3A7B42C-43DC-4B68-B00E-8174079716CA}" presName="spaceRect" presStyleCnt="0"/>
      <dgm:spPr/>
    </dgm:pt>
    <dgm:pt modelId="{6389D292-956F-4A48-8EAA-299CD73877DE}" type="pres">
      <dgm:prSet presAssocID="{A3A7B42C-43DC-4B68-B00E-8174079716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B9D73A-39C8-4E3B-80B6-1C0C94B5280F}" type="presOf" srcId="{0EE9CC43-E032-45D7-903A-E79F8EA6CC0F}" destId="{2CD290EA-66AE-4EE9-9A9B-C4CB436EC8B4}" srcOrd="0" destOrd="0" presId="urn:microsoft.com/office/officeart/2018/2/layout/IconVerticalSolidList"/>
    <dgm:cxn modelId="{89D43A85-F06C-48DB-81C9-098BDED89700}" type="presOf" srcId="{2A1E0611-9DB0-43A0-A024-C7AFBBDC23D2}" destId="{69BD13ED-19A2-4096-A46F-D6B9047A2A10}" srcOrd="0" destOrd="0" presId="urn:microsoft.com/office/officeart/2018/2/layout/IconVerticalSolidList"/>
    <dgm:cxn modelId="{21EE66C8-FA22-4AB0-95DB-A30AA564853F}" type="presOf" srcId="{A3A7B42C-43DC-4B68-B00E-8174079716CA}" destId="{6389D292-956F-4A48-8EAA-299CD73877DE}" srcOrd="0" destOrd="0" presId="urn:microsoft.com/office/officeart/2018/2/layout/IconVerticalSolidList"/>
    <dgm:cxn modelId="{7F07D6D2-2FD3-43ED-8796-D5A4D34E60F0}" srcId="{0EE9CC43-E032-45D7-903A-E79F8EA6CC0F}" destId="{2A1E0611-9DB0-43A0-A024-C7AFBBDC23D2}" srcOrd="0" destOrd="0" parTransId="{61818C14-A667-4291-B4F6-4D23EC8E76CD}" sibTransId="{B0E0C2BA-4FDA-42D8-BF44-6765278C2398}"/>
    <dgm:cxn modelId="{489927E0-1923-4F4F-BB6E-A26EFFB8F2C8}" srcId="{0EE9CC43-E032-45D7-903A-E79F8EA6CC0F}" destId="{A3A7B42C-43DC-4B68-B00E-8174079716CA}" srcOrd="1" destOrd="0" parTransId="{F90C5941-E677-445B-8FC2-92AAE1011515}" sibTransId="{E761F7ED-8B03-4F28-99DD-AE74A73FBCD5}"/>
    <dgm:cxn modelId="{FEE7FDEE-8FD2-4F40-B897-3F7AB26322A3}" type="presParOf" srcId="{2CD290EA-66AE-4EE9-9A9B-C4CB436EC8B4}" destId="{F9ECBDF4-7514-47A7-97D9-8D0DEC45D4D2}" srcOrd="0" destOrd="0" presId="urn:microsoft.com/office/officeart/2018/2/layout/IconVerticalSolidList"/>
    <dgm:cxn modelId="{8377E4AE-D079-4E7A-A25E-FA5216DB4DF8}" type="presParOf" srcId="{F9ECBDF4-7514-47A7-97D9-8D0DEC45D4D2}" destId="{AE6F5D3A-9CB2-475B-83A1-BCCA0E3A53F6}" srcOrd="0" destOrd="0" presId="urn:microsoft.com/office/officeart/2018/2/layout/IconVerticalSolidList"/>
    <dgm:cxn modelId="{3646C80D-FD2B-4AF6-B332-4FC0ADA240F8}" type="presParOf" srcId="{F9ECBDF4-7514-47A7-97D9-8D0DEC45D4D2}" destId="{ECFF888A-2C16-42DD-B77F-3E16846D5D34}" srcOrd="1" destOrd="0" presId="urn:microsoft.com/office/officeart/2018/2/layout/IconVerticalSolidList"/>
    <dgm:cxn modelId="{EC7FB4B0-D329-4E87-8EFF-F11A79500FDB}" type="presParOf" srcId="{F9ECBDF4-7514-47A7-97D9-8D0DEC45D4D2}" destId="{21203C1A-5323-476D-B938-1DA6C0913767}" srcOrd="2" destOrd="0" presId="urn:microsoft.com/office/officeart/2018/2/layout/IconVerticalSolidList"/>
    <dgm:cxn modelId="{0535F517-B7A9-4C5D-A5FD-D0F861C97CED}" type="presParOf" srcId="{F9ECBDF4-7514-47A7-97D9-8D0DEC45D4D2}" destId="{69BD13ED-19A2-4096-A46F-D6B9047A2A10}" srcOrd="3" destOrd="0" presId="urn:microsoft.com/office/officeart/2018/2/layout/IconVerticalSolidList"/>
    <dgm:cxn modelId="{6F264DD7-A042-4B93-81AC-D85FAEDC6B24}" type="presParOf" srcId="{2CD290EA-66AE-4EE9-9A9B-C4CB436EC8B4}" destId="{8ED5E8F4-FFE8-4A8B-A327-9C881D23F69A}" srcOrd="1" destOrd="0" presId="urn:microsoft.com/office/officeart/2018/2/layout/IconVerticalSolidList"/>
    <dgm:cxn modelId="{F09E59EC-AB84-480D-8A75-5D2D759780AD}" type="presParOf" srcId="{2CD290EA-66AE-4EE9-9A9B-C4CB436EC8B4}" destId="{E77C0B63-0F85-4526-BB8A-5955530D462F}" srcOrd="2" destOrd="0" presId="urn:microsoft.com/office/officeart/2018/2/layout/IconVerticalSolidList"/>
    <dgm:cxn modelId="{9905BF80-D9AC-452E-8D3F-6611963CC991}" type="presParOf" srcId="{E77C0B63-0F85-4526-BB8A-5955530D462F}" destId="{373F6BCA-7B67-4966-B2C7-976BE0AB0150}" srcOrd="0" destOrd="0" presId="urn:microsoft.com/office/officeart/2018/2/layout/IconVerticalSolidList"/>
    <dgm:cxn modelId="{072F8201-3216-41FB-B057-9E22BD0D5F15}" type="presParOf" srcId="{E77C0B63-0F85-4526-BB8A-5955530D462F}" destId="{553FD52F-311E-4206-B137-8D03D5D0B7E3}" srcOrd="1" destOrd="0" presId="urn:microsoft.com/office/officeart/2018/2/layout/IconVerticalSolidList"/>
    <dgm:cxn modelId="{828F0FD0-E085-45C1-87B1-36EA24805AFD}" type="presParOf" srcId="{E77C0B63-0F85-4526-BB8A-5955530D462F}" destId="{D44F8774-3B1B-450C-A5F4-E49FD7713AAC}" srcOrd="2" destOrd="0" presId="urn:microsoft.com/office/officeart/2018/2/layout/IconVerticalSolidList"/>
    <dgm:cxn modelId="{8731AD49-44F6-486B-A41D-7563FD048DCC}" type="presParOf" srcId="{E77C0B63-0F85-4526-BB8A-5955530D462F}" destId="{6389D292-956F-4A48-8EAA-299CD73877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35A386-73F3-46E4-A6A7-CE446A12B888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2BA4C9-4CAF-4658-97F8-B3F77C2A0AEF}">
      <dgm:prSet/>
      <dgm:spPr/>
      <dgm:t>
        <a:bodyPr/>
        <a:lstStyle/>
        <a:p>
          <a:r>
            <a:rPr lang="en-US"/>
            <a:t>Selected variables based on research questions</a:t>
          </a:r>
        </a:p>
      </dgm:t>
    </dgm:pt>
    <dgm:pt modelId="{D562932B-BD5A-4B42-86DF-9E500F8F2332}" type="parTrans" cxnId="{F457F7EA-81DA-4813-AE38-90774981CEEF}">
      <dgm:prSet/>
      <dgm:spPr/>
      <dgm:t>
        <a:bodyPr/>
        <a:lstStyle/>
        <a:p>
          <a:endParaRPr lang="en-US"/>
        </a:p>
      </dgm:t>
    </dgm:pt>
    <dgm:pt modelId="{0016D2C8-5C63-47F1-81EE-24C1AD252AB4}" type="sibTrans" cxnId="{F457F7EA-81DA-4813-AE38-90774981CEEF}">
      <dgm:prSet/>
      <dgm:spPr/>
      <dgm:t>
        <a:bodyPr/>
        <a:lstStyle/>
        <a:p>
          <a:endParaRPr lang="en-US"/>
        </a:p>
      </dgm:t>
    </dgm:pt>
    <dgm:pt modelId="{110562FC-A9F0-43C0-B1CC-0A247CD07629}">
      <dgm:prSet/>
      <dgm:spPr/>
      <dgm:t>
        <a:bodyPr/>
        <a:lstStyle/>
        <a:p>
          <a:r>
            <a:rPr lang="en-US"/>
            <a:t>Variables of Demographics of Listeners</a:t>
          </a:r>
        </a:p>
      </dgm:t>
    </dgm:pt>
    <dgm:pt modelId="{2D1A6154-99FA-46B5-A48C-6015081AFC2E}" type="parTrans" cxnId="{D152498A-FCD5-4D18-98F9-33640A29EC91}">
      <dgm:prSet/>
      <dgm:spPr/>
      <dgm:t>
        <a:bodyPr/>
        <a:lstStyle/>
        <a:p>
          <a:endParaRPr lang="en-US"/>
        </a:p>
      </dgm:t>
    </dgm:pt>
    <dgm:pt modelId="{57875D12-692E-4225-AC13-A32F1CD6F3C0}" type="sibTrans" cxnId="{D152498A-FCD5-4D18-98F9-33640A29EC91}">
      <dgm:prSet/>
      <dgm:spPr/>
      <dgm:t>
        <a:bodyPr/>
        <a:lstStyle/>
        <a:p>
          <a:endParaRPr lang="en-US"/>
        </a:p>
      </dgm:t>
    </dgm:pt>
    <dgm:pt modelId="{414B5EF0-EBEC-4562-9103-6482166FCA15}">
      <dgm:prSet/>
      <dgm:spPr/>
      <dgm:t>
        <a:bodyPr/>
        <a:lstStyle/>
        <a:p>
          <a:r>
            <a:rPr lang="en-US"/>
            <a:t>Variables of listeners' Recency and Frequency</a:t>
          </a:r>
        </a:p>
      </dgm:t>
    </dgm:pt>
    <dgm:pt modelId="{ECFDF2E1-9C02-42BD-9F9B-3AF99781985C}" type="parTrans" cxnId="{3F6AA5C4-791E-42CE-A99E-E6C7848FB8A5}">
      <dgm:prSet/>
      <dgm:spPr/>
      <dgm:t>
        <a:bodyPr/>
        <a:lstStyle/>
        <a:p>
          <a:endParaRPr lang="en-US"/>
        </a:p>
      </dgm:t>
    </dgm:pt>
    <dgm:pt modelId="{49216FC3-DE6C-47BF-A9C9-F4543A7EC85B}" type="sibTrans" cxnId="{3F6AA5C4-791E-42CE-A99E-E6C7848FB8A5}">
      <dgm:prSet/>
      <dgm:spPr/>
      <dgm:t>
        <a:bodyPr/>
        <a:lstStyle/>
        <a:p>
          <a:endParaRPr lang="en-US"/>
        </a:p>
      </dgm:t>
    </dgm:pt>
    <dgm:pt modelId="{38AFFAC9-3915-4AA7-A7E6-A7CA6402C92C}">
      <dgm:prSet/>
      <dgm:spPr/>
      <dgm:t>
        <a:bodyPr/>
        <a:lstStyle/>
        <a:p>
          <a:r>
            <a:rPr lang="en-US"/>
            <a:t>Variables of how listeners' reacting to ADS</a:t>
          </a:r>
        </a:p>
      </dgm:t>
    </dgm:pt>
    <dgm:pt modelId="{D09F044D-11F2-439A-A984-E4ACA31CEB4C}" type="parTrans" cxnId="{57032865-48E7-4BC2-A1AA-B311FF8ECF55}">
      <dgm:prSet/>
      <dgm:spPr/>
      <dgm:t>
        <a:bodyPr/>
        <a:lstStyle/>
        <a:p>
          <a:endParaRPr lang="en-US"/>
        </a:p>
      </dgm:t>
    </dgm:pt>
    <dgm:pt modelId="{A604D139-0844-4B20-8863-D478C0720F3C}" type="sibTrans" cxnId="{57032865-48E7-4BC2-A1AA-B311FF8ECF55}">
      <dgm:prSet/>
      <dgm:spPr/>
      <dgm:t>
        <a:bodyPr/>
        <a:lstStyle/>
        <a:p>
          <a:endParaRPr lang="en-US"/>
        </a:p>
      </dgm:t>
    </dgm:pt>
    <dgm:pt modelId="{302E2664-5BB9-4C54-B3DA-B4BE006E24A2}">
      <dgm:prSet/>
      <dgm:spPr/>
      <dgm:t>
        <a:bodyPr/>
        <a:lstStyle/>
        <a:p>
          <a:r>
            <a:rPr lang="en-US"/>
            <a:t>Subset data</a:t>
          </a:r>
        </a:p>
      </dgm:t>
    </dgm:pt>
    <dgm:pt modelId="{B71F1A59-143A-49C7-85F6-4AB6B6A35773}" type="parTrans" cxnId="{68FDA55D-BB80-434E-9CE7-20037BB958A4}">
      <dgm:prSet/>
      <dgm:spPr/>
      <dgm:t>
        <a:bodyPr/>
        <a:lstStyle/>
        <a:p>
          <a:endParaRPr lang="en-US"/>
        </a:p>
      </dgm:t>
    </dgm:pt>
    <dgm:pt modelId="{6166A6F2-8E1D-47F1-8979-1C18F3082634}" type="sibTrans" cxnId="{68FDA55D-BB80-434E-9CE7-20037BB958A4}">
      <dgm:prSet/>
      <dgm:spPr/>
      <dgm:t>
        <a:bodyPr/>
        <a:lstStyle/>
        <a:p>
          <a:endParaRPr lang="en-US"/>
        </a:p>
      </dgm:t>
    </dgm:pt>
    <dgm:pt modelId="{77533D2F-AE06-9E4B-995B-D2F5B12FFCAF}" type="pres">
      <dgm:prSet presAssocID="{0635A386-73F3-46E4-A6A7-CE446A12B888}" presName="Name0" presStyleCnt="0">
        <dgm:presLayoutVars>
          <dgm:dir/>
          <dgm:animLvl val="lvl"/>
          <dgm:resizeHandles val="exact"/>
        </dgm:presLayoutVars>
      </dgm:prSet>
      <dgm:spPr/>
    </dgm:pt>
    <dgm:pt modelId="{62BE86A1-8F3E-F944-B6A9-E8FEBB125575}" type="pres">
      <dgm:prSet presAssocID="{302E2664-5BB9-4C54-B3DA-B4BE006E24A2}" presName="boxAndChildren" presStyleCnt="0"/>
      <dgm:spPr/>
    </dgm:pt>
    <dgm:pt modelId="{05CF2A0A-6C20-3843-8B11-941906B4F383}" type="pres">
      <dgm:prSet presAssocID="{302E2664-5BB9-4C54-B3DA-B4BE006E24A2}" presName="parentTextBox" presStyleLbl="node1" presStyleIdx="0" presStyleCnt="2"/>
      <dgm:spPr/>
    </dgm:pt>
    <dgm:pt modelId="{DE2A3B6A-77D8-554F-BA7A-FE4E1681CE6E}" type="pres">
      <dgm:prSet presAssocID="{0016D2C8-5C63-47F1-81EE-24C1AD252AB4}" presName="sp" presStyleCnt="0"/>
      <dgm:spPr/>
    </dgm:pt>
    <dgm:pt modelId="{5DC9510A-8A31-3240-8E4C-1A9AEABABDA5}" type="pres">
      <dgm:prSet presAssocID="{DB2BA4C9-4CAF-4658-97F8-B3F77C2A0AEF}" presName="arrowAndChildren" presStyleCnt="0"/>
      <dgm:spPr/>
    </dgm:pt>
    <dgm:pt modelId="{BD45C5FD-AFAF-1A40-B0D7-09DC86335AFE}" type="pres">
      <dgm:prSet presAssocID="{DB2BA4C9-4CAF-4658-97F8-B3F77C2A0AEF}" presName="parentTextArrow" presStyleLbl="node1" presStyleIdx="0" presStyleCnt="2"/>
      <dgm:spPr/>
    </dgm:pt>
    <dgm:pt modelId="{663C1651-C0AD-5340-89A7-FBA3970378A0}" type="pres">
      <dgm:prSet presAssocID="{DB2BA4C9-4CAF-4658-97F8-B3F77C2A0AEF}" presName="arrow" presStyleLbl="node1" presStyleIdx="1" presStyleCnt="2"/>
      <dgm:spPr/>
    </dgm:pt>
    <dgm:pt modelId="{13C3F490-60F6-5141-A92C-7CBFD1F293B3}" type="pres">
      <dgm:prSet presAssocID="{DB2BA4C9-4CAF-4658-97F8-B3F77C2A0AEF}" presName="descendantArrow" presStyleCnt="0"/>
      <dgm:spPr/>
    </dgm:pt>
    <dgm:pt modelId="{78F7679C-445B-434A-B64E-DC2C37FB6266}" type="pres">
      <dgm:prSet presAssocID="{110562FC-A9F0-43C0-B1CC-0A247CD07629}" presName="childTextArrow" presStyleLbl="fgAccFollowNode1" presStyleIdx="0" presStyleCnt="3">
        <dgm:presLayoutVars>
          <dgm:bulletEnabled val="1"/>
        </dgm:presLayoutVars>
      </dgm:prSet>
      <dgm:spPr/>
    </dgm:pt>
    <dgm:pt modelId="{389DDC4A-E5EB-DD46-8ABC-4169383DAA40}" type="pres">
      <dgm:prSet presAssocID="{414B5EF0-EBEC-4562-9103-6482166FCA15}" presName="childTextArrow" presStyleLbl="fgAccFollowNode1" presStyleIdx="1" presStyleCnt="3">
        <dgm:presLayoutVars>
          <dgm:bulletEnabled val="1"/>
        </dgm:presLayoutVars>
      </dgm:prSet>
      <dgm:spPr/>
    </dgm:pt>
    <dgm:pt modelId="{681EA002-7D69-7245-9676-8E841DD4B263}" type="pres">
      <dgm:prSet presAssocID="{38AFFAC9-3915-4AA7-A7E6-A7CA6402C92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67E4308-DDAA-1949-AC89-170B4A4333C7}" type="presOf" srcId="{0635A386-73F3-46E4-A6A7-CE446A12B888}" destId="{77533D2F-AE06-9E4B-995B-D2F5B12FFCAF}" srcOrd="0" destOrd="0" presId="urn:microsoft.com/office/officeart/2005/8/layout/process4"/>
    <dgm:cxn modelId="{E67DCB0B-D3F4-894E-A808-5F1903D974D9}" type="presOf" srcId="{DB2BA4C9-4CAF-4658-97F8-B3F77C2A0AEF}" destId="{BD45C5FD-AFAF-1A40-B0D7-09DC86335AFE}" srcOrd="0" destOrd="0" presId="urn:microsoft.com/office/officeart/2005/8/layout/process4"/>
    <dgm:cxn modelId="{D183AE3E-A41B-7945-8705-2F81E73DEB3C}" type="presOf" srcId="{302E2664-5BB9-4C54-B3DA-B4BE006E24A2}" destId="{05CF2A0A-6C20-3843-8B11-941906B4F383}" srcOrd="0" destOrd="0" presId="urn:microsoft.com/office/officeart/2005/8/layout/process4"/>
    <dgm:cxn modelId="{060A2948-8189-E94E-A8B3-6250052E03D4}" type="presOf" srcId="{414B5EF0-EBEC-4562-9103-6482166FCA15}" destId="{389DDC4A-E5EB-DD46-8ABC-4169383DAA40}" srcOrd="0" destOrd="0" presId="urn:microsoft.com/office/officeart/2005/8/layout/process4"/>
    <dgm:cxn modelId="{68FDA55D-BB80-434E-9CE7-20037BB958A4}" srcId="{0635A386-73F3-46E4-A6A7-CE446A12B888}" destId="{302E2664-5BB9-4C54-B3DA-B4BE006E24A2}" srcOrd="1" destOrd="0" parTransId="{B71F1A59-143A-49C7-85F6-4AB6B6A35773}" sibTransId="{6166A6F2-8E1D-47F1-8979-1C18F3082634}"/>
    <dgm:cxn modelId="{57032865-48E7-4BC2-A1AA-B311FF8ECF55}" srcId="{DB2BA4C9-4CAF-4658-97F8-B3F77C2A0AEF}" destId="{38AFFAC9-3915-4AA7-A7E6-A7CA6402C92C}" srcOrd="2" destOrd="0" parTransId="{D09F044D-11F2-439A-A984-E4ACA31CEB4C}" sibTransId="{A604D139-0844-4B20-8863-D478C0720F3C}"/>
    <dgm:cxn modelId="{E8F3C477-9CFD-604B-8693-803857DC1AD8}" type="presOf" srcId="{DB2BA4C9-4CAF-4658-97F8-B3F77C2A0AEF}" destId="{663C1651-C0AD-5340-89A7-FBA3970378A0}" srcOrd="1" destOrd="0" presId="urn:microsoft.com/office/officeart/2005/8/layout/process4"/>
    <dgm:cxn modelId="{D152498A-FCD5-4D18-98F9-33640A29EC91}" srcId="{DB2BA4C9-4CAF-4658-97F8-B3F77C2A0AEF}" destId="{110562FC-A9F0-43C0-B1CC-0A247CD07629}" srcOrd="0" destOrd="0" parTransId="{2D1A6154-99FA-46B5-A48C-6015081AFC2E}" sibTransId="{57875D12-692E-4225-AC13-A32F1CD6F3C0}"/>
    <dgm:cxn modelId="{315D8EB9-0305-8042-9BF4-E864C2C1694A}" type="presOf" srcId="{110562FC-A9F0-43C0-B1CC-0A247CD07629}" destId="{78F7679C-445B-434A-B64E-DC2C37FB6266}" srcOrd="0" destOrd="0" presId="urn:microsoft.com/office/officeart/2005/8/layout/process4"/>
    <dgm:cxn modelId="{3F6AA5C4-791E-42CE-A99E-E6C7848FB8A5}" srcId="{DB2BA4C9-4CAF-4658-97F8-B3F77C2A0AEF}" destId="{414B5EF0-EBEC-4562-9103-6482166FCA15}" srcOrd="1" destOrd="0" parTransId="{ECFDF2E1-9C02-42BD-9F9B-3AF99781985C}" sibTransId="{49216FC3-DE6C-47BF-A9C9-F4543A7EC85B}"/>
    <dgm:cxn modelId="{330B79E5-6108-4D4C-B599-8E7DFE048C40}" type="presOf" srcId="{38AFFAC9-3915-4AA7-A7E6-A7CA6402C92C}" destId="{681EA002-7D69-7245-9676-8E841DD4B263}" srcOrd="0" destOrd="0" presId="urn:microsoft.com/office/officeart/2005/8/layout/process4"/>
    <dgm:cxn modelId="{F457F7EA-81DA-4813-AE38-90774981CEEF}" srcId="{0635A386-73F3-46E4-A6A7-CE446A12B888}" destId="{DB2BA4C9-4CAF-4658-97F8-B3F77C2A0AEF}" srcOrd="0" destOrd="0" parTransId="{D562932B-BD5A-4B42-86DF-9E500F8F2332}" sibTransId="{0016D2C8-5C63-47F1-81EE-24C1AD252AB4}"/>
    <dgm:cxn modelId="{4633C717-D3F6-724F-98CC-36A293EE63FD}" type="presParOf" srcId="{77533D2F-AE06-9E4B-995B-D2F5B12FFCAF}" destId="{62BE86A1-8F3E-F944-B6A9-E8FEBB125575}" srcOrd="0" destOrd="0" presId="urn:microsoft.com/office/officeart/2005/8/layout/process4"/>
    <dgm:cxn modelId="{6D26F34F-BA7D-9643-9CED-0404DB7D71BC}" type="presParOf" srcId="{62BE86A1-8F3E-F944-B6A9-E8FEBB125575}" destId="{05CF2A0A-6C20-3843-8B11-941906B4F383}" srcOrd="0" destOrd="0" presId="urn:microsoft.com/office/officeart/2005/8/layout/process4"/>
    <dgm:cxn modelId="{8A16D892-BBBB-BD46-8E00-0368E0080282}" type="presParOf" srcId="{77533D2F-AE06-9E4B-995B-D2F5B12FFCAF}" destId="{DE2A3B6A-77D8-554F-BA7A-FE4E1681CE6E}" srcOrd="1" destOrd="0" presId="urn:microsoft.com/office/officeart/2005/8/layout/process4"/>
    <dgm:cxn modelId="{13E4369E-F9D8-0246-85DD-D29BED08006B}" type="presParOf" srcId="{77533D2F-AE06-9E4B-995B-D2F5B12FFCAF}" destId="{5DC9510A-8A31-3240-8E4C-1A9AEABABDA5}" srcOrd="2" destOrd="0" presId="urn:microsoft.com/office/officeart/2005/8/layout/process4"/>
    <dgm:cxn modelId="{BB7BC974-30F5-2D41-87B1-0BE332E73213}" type="presParOf" srcId="{5DC9510A-8A31-3240-8E4C-1A9AEABABDA5}" destId="{BD45C5FD-AFAF-1A40-B0D7-09DC86335AFE}" srcOrd="0" destOrd="0" presId="urn:microsoft.com/office/officeart/2005/8/layout/process4"/>
    <dgm:cxn modelId="{350A11C5-E8DA-1144-9AF2-394303AE5FB7}" type="presParOf" srcId="{5DC9510A-8A31-3240-8E4C-1A9AEABABDA5}" destId="{663C1651-C0AD-5340-89A7-FBA3970378A0}" srcOrd="1" destOrd="0" presId="urn:microsoft.com/office/officeart/2005/8/layout/process4"/>
    <dgm:cxn modelId="{E970F92B-5A01-AE4C-8E7A-F6518E92E2BF}" type="presParOf" srcId="{5DC9510A-8A31-3240-8E4C-1A9AEABABDA5}" destId="{13C3F490-60F6-5141-A92C-7CBFD1F293B3}" srcOrd="2" destOrd="0" presId="urn:microsoft.com/office/officeart/2005/8/layout/process4"/>
    <dgm:cxn modelId="{93F5ED3E-37D6-4D4B-899B-AA06918C1CFE}" type="presParOf" srcId="{13C3F490-60F6-5141-A92C-7CBFD1F293B3}" destId="{78F7679C-445B-434A-B64E-DC2C37FB6266}" srcOrd="0" destOrd="0" presId="urn:microsoft.com/office/officeart/2005/8/layout/process4"/>
    <dgm:cxn modelId="{27C21AF3-9E17-8D4A-975C-B7E3CBD3D4DC}" type="presParOf" srcId="{13C3F490-60F6-5141-A92C-7CBFD1F293B3}" destId="{389DDC4A-E5EB-DD46-8ABC-4169383DAA40}" srcOrd="1" destOrd="0" presId="urn:microsoft.com/office/officeart/2005/8/layout/process4"/>
    <dgm:cxn modelId="{3347F859-7011-4B41-92E6-BEBAD2E922D4}" type="presParOf" srcId="{13C3F490-60F6-5141-A92C-7CBFD1F293B3}" destId="{681EA002-7D69-7245-9676-8E841DD4B263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3A555-4C3B-4196-81D0-32006070E809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DDDDF-5322-437B-9D43-F5480E7E8216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88095-E9CD-47D2-8A5E-E5520DFBA4A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term of podcasting comes from a combination of the words iPod and broadcasting.</a:t>
          </a:r>
        </a:p>
      </dsp:txBody>
      <dsp:txXfrm>
        <a:off x="1131174" y="4597"/>
        <a:ext cx="5382429" cy="979371"/>
      </dsp:txXfrm>
    </dsp:sp>
    <dsp:sp modelId="{C93244B1-49F1-4D19-9B18-F9EB5A6A5347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432C6-9A02-4596-9493-1B37AD6034C2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A2F62-355C-4F05-98BC-B2A2BEA9430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Free service</a:t>
          </a:r>
        </a:p>
      </dsp:txBody>
      <dsp:txXfrm>
        <a:off x="1131174" y="1228812"/>
        <a:ext cx="5382429" cy="979371"/>
      </dsp:txXfrm>
    </dsp:sp>
    <dsp:sp modelId="{FCCE5909-313B-4F91-9A6C-8271B3854EF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63E7E-AB0C-4C46-A13D-0D595CDEBD80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95E08-619C-4776-9C98-0D03E6E57AED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Used for entrainment, information, education</a:t>
          </a:r>
        </a:p>
      </dsp:txBody>
      <dsp:txXfrm>
        <a:off x="1131174" y="2453027"/>
        <a:ext cx="5382429" cy="979371"/>
      </dsp:txXfrm>
    </dsp:sp>
    <dsp:sp modelId="{127AFEDC-FB5D-4514-9A84-4861BEF17EBF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9D68C-5E61-4245-9FD8-5EB28DA29609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03B80-351B-42A2-A866-AEE167B3140C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Doesn’t have long history</a:t>
          </a:r>
        </a:p>
      </dsp:txBody>
      <dsp:txXfrm>
        <a:off x="1131174" y="3677241"/>
        <a:ext cx="5382429" cy="979371"/>
      </dsp:txXfrm>
    </dsp:sp>
    <dsp:sp modelId="{CC4411DF-FC6B-408E-99D9-5FC012E8CF14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82CD8-3882-4C4E-9F7D-C8D61EB9DC30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5271B-7A7E-40C8-8EC4-5B7288D3246A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Podcasts’ listeners increase every year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AFCB2-BE54-4BD6-A1F1-A63739740959}">
      <dsp:nvSpPr>
        <dsp:cNvPr id="0" name=""/>
        <dsp:cNvSpPr/>
      </dsp:nvSpPr>
      <dsp:spPr>
        <a:xfrm>
          <a:off x="109363" y="1609087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03A93-E252-4503-BB60-7117C08200D4}">
      <dsp:nvSpPr>
        <dsp:cNvPr id="0" name=""/>
        <dsp:cNvSpPr/>
      </dsp:nvSpPr>
      <dsp:spPr>
        <a:xfrm>
          <a:off x="284370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AFA5B-6AC2-47FF-89A8-244255C60CFE}">
      <dsp:nvSpPr>
        <dsp:cNvPr id="0" name=""/>
        <dsp:cNvSpPr/>
      </dsp:nvSpPr>
      <dsp:spPr>
        <a:xfrm>
          <a:off x="1121306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Podcasters reply on ads for their finance support</a:t>
          </a:r>
        </a:p>
      </dsp:txBody>
      <dsp:txXfrm>
        <a:off x="1121306" y="1609087"/>
        <a:ext cx="1964358" cy="833364"/>
      </dsp:txXfrm>
    </dsp:sp>
    <dsp:sp modelId="{9316077E-04BC-42CD-B53C-55E2BAD4EBDF}">
      <dsp:nvSpPr>
        <dsp:cNvPr id="0" name=""/>
        <dsp:cNvSpPr/>
      </dsp:nvSpPr>
      <dsp:spPr>
        <a:xfrm>
          <a:off x="3427939" y="1609087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0A6E7-2207-46DA-84CF-D4F2E7C525E0}">
      <dsp:nvSpPr>
        <dsp:cNvPr id="0" name=""/>
        <dsp:cNvSpPr/>
      </dsp:nvSpPr>
      <dsp:spPr>
        <a:xfrm>
          <a:off x="3602945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F12D0-8D10-4B39-81C1-70E4DFB35F18}">
      <dsp:nvSpPr>
        <dsp:cNvPr id="0" name=""/>
        <dsp:cNvSpPr/>
      </dsp:nvSpPr>
      <dsp:spPr>
        <a:xfrm>
          <a:off x="4439881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Free downloads the podcast episodes but not get much information from the listeners</a:t>
          </a:r>
        </a:p>
      </dsp:txBody>
      <dsp:txXfrm>
        <a:off x="4439881" y="1609087"/>
        <a:ext cx="1964358" cy="833364"/>
      </dsp:txXfrm>
    </dsp:sp>
    <dsp:sp modelId="{6EB53F65-0B60-4FC5-90C2-1AE3BBC115E4}">
      <dsp:nvSpPr>
        <dsp:cNvPr id="0" name=""/>
        <dsp:cNvSpPr/>
      </dsp:nvSpPr>
      <dsp:spPr>
        <a:xfrm>
          <a:off x="109363" y="3442974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07D9A-EA4B-4A22-AE5F-4BF122E4630F}">
      <dsp:nvSpPr>
        <dsp:cNvPr id="0" name=""/>
        <dsp:cNvSpPr/>
      </dsp:nvSpPr>
      <dsp:spPr>
        <a:xfrm>
          <a:off x="284370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C4D1F-A1B1-4E8B-BFE6-2139D564DFD7}">
      <dsp:nvSpPr>
        <dsp:cNvPr id="0" name=""/>
        <dsp:cNvSpPr/>
      </dsp:nvSpPr>
      <dsp:spPr>
        <a:xfrm>
          <a:off x="1121306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much data for analyzing the listeners</a:t>
          </a:r>
        </a:p>
      </dsp:txBody>
      <dsp:txXfrm>
        <a:off x="1121306" y="3442974"/>
        <a:ext cx="1964358" cy="833364"/>
      </dsp:txXfrm>
    </dsp:sp>
    <dsp:sp modelId="{4CE9FBF5-6FC0-44B8-B852-968CDEB28AC2}">
      <dsp:nvSpPr>
        <dsp:cNvPr id="0" name=""/>
        <dsp:cNvSpPr/>
      </dsp:nvSpPr>
      <dsp:spPr>
        <a:xfrm>
          <a:off x="3427939" y="3442974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C298A-EEDF-40CB-A14C-862E003B378E}">
      <dsp:nvSpPr>
        <dsp:cNvPr id="0" name=""/>
        <dsp:cNvSpPr/>
      </dsp:nvSpPr>
      <dsp:spPr>
        <a:xfrm>
          <a:off x="3602945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F253F-8EEB-4774-89E0-B26B8D11722B}">
      <dsp:nvSpPr>
        <dsp:cNvPr id="0" name=""/>
        <dsp:cNvSpPr/>
      </dsp:nvSpPr>
      <dsp:spPr>
        <a:xfrm>
          <a:off x="4439881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Collecting data from survey form with many un-responded questions</a:t>
          </a:r>
        </a:p>
      </dsp:txBody>
      <dsp:txXfrm>
        <a:off x="4439881" y="3442974"/>
        <a:ext cx="1964358" cy="833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A127-8C86-47B0-9F31-067501E179B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07C06-F691-4AED-929A-DC160EE4CCA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04187-7B5B-4E19-BAA3-DFD129B52B4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is a media research consultancy</a:t>
          </a:r>
        </a:p>
      </dsp:txBody>
      <dsp:txXfrm>
        <a:off x="1941716" y="718"/>
        <a:ext cx="4571887" cy="1681139"/>
      </dsp:txXfrm>
    </dsp:sp>
    <dsp:sp modelId="{DB14A398-42BB-4ED7-BC39-B48E5E463D4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44F73-5773-4D9A-BC53-BB296258778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325BF-E186-43F3-9571-BF3E11406A6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meet just about any assignment facing clients</a:t>
          </a:r>
        </a:p>
      </dsp:txBody>
      <dsp:txXfrm>
        <a:off x="1941716" y="2102143"/>
        <a:ext cx="4571887" cy="1681139"/>
      </dsp:txXfrm>
    </dsp:sp>
    <dsp:sp modelId="{D051594C-822B-4DE6-8E92-85369EEE4B7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43D55-56C0-4CDC-B83D-90FE8890BCB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8D052-CE44-456C-B9F3-691CDEA815F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Whether it’s building audience, driving ad revenue, understanding impact of marketing or activating digital opportunities</a:t>
          </a:r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F459B-FD3A-7B49-848F-4C0CC3410B38}">
      <dsp:nvSpPr>
        <dsp:cNvPr id="0" name=""/>
        <dsp:cNvSpPr/>
      </dsp:nvSpPr>
      <dsp:spPr>
        <a:xfrm>
          <a:off x="0" y="528952"/>
          <a:ext cx="6269038" cy="221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To help Canadian podcast publishers and advertisers understand more about how to target different segments of podcast listeners</a:t>
          </a:r>
        </a:p>
      </dsp:txBody>
      <dsp:txXfrm>
        <a:off x="108004" y="636956"/>
        <a:ext cx="6053030" cy="1996462"/>
      </dsp:txXfrm>
    </dsp:sp>
    <dsp:sp modelId="{1BD9A8F8-E6F7-A24A-8514-29DF6030CAAA}">
      <dsp:nvSpPr>
        <dsp:cNvPr id="0" name=""/>
        <dsp:cNvSpPr/>
      </dsp:nvSpPr>
      <dsp:spPr>
        <a:xfrm>
          <a:off x="0" y="2830702"/>
          <a:ext cx="6269038" cy="22124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To inform business opportunities in this growing media sector</a:t>
          </a:r>
        </a:p>
      </dsp:txBody>
      <dsp:txXfrm>
        <a:off x="108004" y="2938706"/>
        <a:ext cx="6053030" cy="1996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85872-6781-9F48-893E-B2A93AE0F267}">
      <dsp:nvSpPr>
        <dsp:cNvPr id="0" name=""/>
        <dsp:cNvSpPr/>
      </dsp:nvSpPr>
      <dsp:spPr>
        <a:xfrm>
          <a:off x="0" y="725062"/>
          <a:ext cx="6269038" cy="1989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Method: Market Segmentation</a:t>
          </a:r>
        </a:p>
      </dsp:txBody>
      <dsp:txXfrm>
        <a:off x="97095" y="822157"/>
        <a:ext cx="6074848" cy="1794810"/>
      </dsp:txXfrm>
    </dsp:sp>
    <dsp:sp modelId="{8C9CFB3C-516E-D34B-8682-69865F403A8D}">
      <dsp:nvSpPr>
        <dsp:cNvPr id="0" name=""/>
        <dsp:cNvSpPr/>
      </dsp:nvSpPr>
      <dsp:spPr>
        <a:xfrm>
          <a:off x="0" y="2858062"/>
          <a:ext cx="6269038" cy="1989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 will be the language for this project</a:t>
          </a:r>
        </a:p>
      </dsp:txBody>
      <dsp:txXfrm>
        <a:off x="97095" y="2955157"/>
        <a:ext cx="6074848" cy="17948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C1D88-7DD4-A24F-837F-EFC5E58553F7}">
      <dsp:nvSpPr>
        <dsp:cNvPr id="0" name=""/>
        <dsp:cNvSpPr/>
      </dsp:nvSpPr>
      <dsp:spPr>
        <a:xfrm>
          <a:off x="728" y="715959"/>
          <a:ext cx="2130847" cy="10654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 : 2018 Canadian Podcast Listeners’ data. Collected from survey form</a:t>
          </a:r>
        </a:p>
      </dsp:txBody>
      <dsp:txXfrm>
        <a:off x="31933" y="747164"/>
        <a:ext cx="2068437" cy="1003013"/>
      </dsp:txXfrm>
    </dsp:sp>
    <dsp:sp modelId="{F2145A54-EBDA-FA4B-93EB-7BD415A1195C}">
      <dsp:nvSpPr>
        <dsp:cNvPr id="0" name=""/>
        <dsp:cNvSpPr/>
      </dsp:nvSpPr>
      <dsp:spPr>
        <a:xfrm>
          <a:off x="728" y="1941197"/>
          <a:ext cx="2130847" cy="10654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Summary</a:t>
          </a:r>
        </a:p>
      </dsp:txBody>
      <dsp:txXfrm>
        <a:off x="31933" y="1972402"/>
        <a:ext cx="2068437" cy="1003013"/>
      </dsp:txXfrm>
    </dsp:sp>
    <dsp:sp modelId="{CAF7C3B4-0547-294B-898B-27AF2AE6DA32}">
      <dsp:nvSpPr>
        <dsp:cNvPr id="0" name=""/>
        <dsp:cNvSpPr/>
      </dsp:nvSpPr>
      <dsp:spPr>
        <a:xfrm rot="18289469">
          <a:off x="1811473" y="1841910"/>
          <a:ext cx="1492544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1492544" y="1937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0431" y="1823976"/>
        <a:ext cx="74627" cy="74627"/>
      </dsp:txXfrm>
    </dsp:sp>
    <dsp:sp modelId="{7756099C-9F20-3A44-AC65-87130DDEB404}">
      <dsp:nvSpPr>
        <dsp:cNvPr id="0" name=""/>
        <dsp:cNvSpPr/>
      </dsp:nvSpPr>
      <dsp:spPr>
        <a:xfrm>
          <a:off x="2983914" y="715959"/>
          <a:ext cx="2130847" cy="106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1534 observation</a:t>
          </a:r>
        </a:p>
      </dsp:txBody>
      <dsp:txXfrm>
        <a:off x="3015119" y="747164"/>
        <a:ext cx="2068437" cy="1003013"/>
      </dsp:txXfrm>
    </dsp:sp>
    <dsp:sp modelId="{8B8530C8-22B0-534B-9F3B-E016E303954B}">
      <dsp:nvSpPr>
        <dsp:cNvPr id="0" name=""/>
        <dsp:cNvSpPr/>
      </dsp:nvSpPr>
      <dsp:spPr>
        <a:xfrm>
          <a:off x="2131576" y="2454529"/>
          <a:ext cx="852338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852338" y="1937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6437" y="2452600"/>
        <a:ext cx="42616" cy="42616"/>
      </dsp:txXfrm>
    </dsp:sp>
    <dsp:sp modelId="{518D8752-B793-454E-9ABF-FD6973EDCE29}">
      <dsp:nvSpPr>
        <dsp:cNvPr id="0" name=""/>
        <dsp:cNvSpPr/>
      </dsp:nvSpPr>
      <dsp:spPr>
        <a:xfrm>
          <a:off x="2983914" y="1941197"/>
          <a:ext cx="2130847" cy="106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584 variables</a:t>
          </a:r>
        </a:p>
      </dsp:txBody>
      <dsp:txXfrm>
        <a:off x="3015119" y="1972402"/>
        <a:ext cx="2068437" cy="1003013"/>
      </dsp:txXfrm>
    </dsp:sp>
    <dsp:sp modelId="{4E7AF19E-1A36-FA44-A0E4-73AA88EC72FE}">
      <dsp:nvSpPr>
        <dsp:cNvPr id="0" name=""/>
        <dsp:cNvSpPr/>
      </dsp:nvSpPr>
      <dsp:spPr>
        <a:xfrm rot="3310531">
          <a:off x="1811473" y="3067147"/>
          <a:ext cx="1492544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1492544" y="1937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0431" y="3049214"/>
        <a:ext cx="74627" cy="74627"/>
      </dsp:txXfrm>
    </dsp:sp>
    <dsp:sp modelId="{D5E8B6DD-656B-1D42-80F9-7C4682F2397D}">
      <dsp:nvSpPr>
        <dsp:cNvPr id="0" name=""/>
        <dsp:cNvSpPr/>
      </dsp:nvSpPr>
      <dsp:spPr>
        <a:xfrm>
          <a:off x="2983914" y="3166434"/>
          <a:ext cx="2130847" cy="106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Among 584 variables, 184 variables(columns) have NA for all values</a:t>
          </a:r>
        </a:p>
      </dsp:txBody>
      <dsp:txXfrm>
        <a:off x="3015119" y="3197639"/>
        <a:ext cx="2068437" cy="10030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F5D3A-9CB2-475B-83A1-BCCA0E3A53F6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F888A-2C16-42DD-B77F-3E16846D5D34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D13ED-19A2-4096-A46F-D6B9047A2A10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Segmentation provides the knowledge that companies need to tailor their products and services to maximize their profits within each segment.</a:t>
          </a:r>
        </a:p>
      </dsp:txBody>
      <dsp:txXfrm>
        <a:off x="2039300" y="956381"/>
        <a:ext cx="4474303" cy="1765627"/>
      </dsp:txXfrm>
    </dsp:sp>
    <dsp:sp modelId="{373F6BCA-7B67-4966-B2C7-976BE0AB0150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FD52F-311E-4206-B137-8D03D5D0B7E3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9D292-956F-4A48-8EAA-299CD73877DE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Expecting to identify more profitable segments for ads. </a:t>
          </a:r>
        </a:p>
      </dsp:txBody>
      <dsp:txXfrm>
        <a:off x="2039300" y="3163416"/>
        <a:ext cx="4474303" cy="17656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2A0A-6C20-3843-8B11-941906B4F383}">
      <dsp:nvSpPr>
        <dsp:cNvPr id="0" name=""/>
        <dsp:cNvSpPr/>
      </dsp:nvSpPr>
      <dsp:spPr>
        <a:xfrm>
          <a:off x="0" y="3363072"/>
          <a:ext cx="6089650" cy="22065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Subset data</a:t>
          </a:r>
        </a:p>
      </dsp:txBody>
      <dsp:txXfrm>
        <a:off x="0" y="3363072"/>
        <a:ext cx="6089650" cy="2206539"/>
      </dsp:txXfrm>
    </dsp:sp>
    <dsp:sp modelId="{663C1651-C0AD-5340-89A7-FBA3970378A0}">
      <dsp:nvSpPr>
        <dsp:cNvPr id="0" name=""/>
        <dsp:cNvSpPr/>
      </dsp:nvSpPr>
      <dsp:spPr>
        <a:xfrm rot="10800000">
          <a:off x="0" y="2512"/>
          <a:ext cx="6089650" cy="3393658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Selected variables based on research questions</a:t>
          </a:r>
        </a:p>
      </dsp:txBody>
      <dsp:txXfrm rot="-10800000">
        <a:off x="0" y="2512"/>
        <a:ext cx="6089650" cy="1191173"/>
      </dsp:txXfrm>
    </dsp:sp>
    <dsp:sp modelId="{78F7679C-445B-434A-B64E-DC2C37FB6266}">
      <dsp:nvSpPr>
        <dsp:cNvPr id="0" name=""/>
        <dsp:cNvSpPr/>
      </dsp:nvSpPr>
      <dsp:spPr>
        <a:xfrm>
          <a:off x="2973" y="1193686"/>
          <a:ext cx="2027901" cy="1014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 of Demographics of Listeners</a:t>
          </a:r>
        </a:p>
      </dsp:txBody>
      <dsp:txXfrm>
        <a:off x="2973" y="1193686"/>
        <a:ext cx="2027901" cy="1014703"/>
      </dsp:txXfrm>
    </dsp:sp>
    <dsp:sp modelId="{389DDC4A-E5EB-DD46-8ABC-4169383DAA40}">
      <dsp:nvSpPr>
        <dsp:cNvPr id="0" name=""/>
        <dsp:cNvSpPr/>
      </dsp:nvSpPr>
      <dsp:spPr>
        <a:xfrm>
          <a:off x="2030874" y="1193686"/>
          <a:ext cx="2027901" cy="101470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 of listeners' Recency and Frequency</a:t>
          </a:r>
        </a:p>
      </dsp:txBody>
      <dsp:txXfrm>
        <a:off x="2030874" y="1193686"/>
        <a:ext cx="2027901" cy="1014703"/>
      </dsp:txXfrm>
    </dsp:sp>
    <dsp:sp modelId="{681EA002-7D69-7245-9676-8E841DD4B263}">
      <dsp:nvSpPr>
        <dsp:cNvPr id="0" name=""/>
        <dsp:cNvSpPr/>
      </dsp:nvSpPr>
      <dsp:spPr>
        <a:xfrm>
          <a:off x="4058775" y="1193686"/>
          <a:ext cx="2027901" cy="101470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 of how listeners' reacting to ADS</a:t>
          </a:r>
        </a:p>
      </dsp:txBody>
      <dsp:txXfrm>
        <a:off x="4058775" y="1193686"/>
        <a:ext cx="2027901" cy="1014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502D-0958-254B-A108-D128A24BA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0FD8-3043-1347-AB5E-9A82BA4D0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06917-9796-2E4F-A570-4743C3A9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17523-6A0D-B94E-AAFD-439F0457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FFF3-FA91-4842-AFBC-F34D81C8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8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AC67-DC23-4F48-B9F4-F1FC5CCB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41FAC-D423-554A-B5AB-12656C8D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2C468-627D-8646-91DF-11E8165E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04D32-9D51-9B42-944E-5DE806F2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4C4D-B8DC-404A-A0B3-87D26CF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71720-E152-2947-8FF9-C33A0177E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6E71F-0318-7948-8564-D608332A5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C03E-E0F0-DB48-9816-15F7D7E4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E442-98D7-AA46-8E68-ED70003A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EA4E-4883-0744-A54E-DCC99E63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DBFF-F1B7-5B4B-A125-0234C238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BA32-0F00-1045-B43B-A79532DD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F762-5377-1041-A4A6-BBC574EF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D7D4-760C-D042-80B0-07343016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6A04B-C241-8441-9478-FB264A4F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8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402A-93C6-4148-A8E3-E82AC28F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E39C5-5BE2-D64C-B251-36D80CDEE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73472-6C5D-0148-8ACA-D4334E3D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C71D7-877E-5F4B-A307-AD113E31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6EFD2-3D8B-0F48-B1B1-4B6B0A0B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1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6087-2D69-6D42-BAE6-CD299896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4689E-25BB-C24B-9FD1-3E0D2C37C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54217-F640-1548-9F51-FC210CC6D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EC5A-2873-E245-8611-4E6799A9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9A929-0E5F-6D42-B335-5ADF0731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C0748-0C3F-7C41-A237-BC0740E5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FD5E-A41E-B941-8474-9796A808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35470-8229-2A4B-B669-F509607BA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5FBD5-7556-DC47-8CF9-E7C02BD42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0D1A-1455-E642-875A-1B6F303ED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B388A-D8DD-EF42-9900-B84EA60E4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5C8B9-677E-2349-AE5E-C91C2E1B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DB075-1207-4A4B-BEE6-2EBC6710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760310-9679-B549-9DCD-4EE96715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535B-5DD6-6A44-BCA0-DA869F0D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297C3-4690-C54B-8B51-A38C9F6C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529CE-A96E-1442-B956-DE481AB5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2D4D1-DD86-314E-A04F-D2993170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A5CFD-1E88-D741-953B-C02A5F4B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3C362-F033-0E41-987C-43DDBBE6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66A37-9CF3-7F45-A459-92550817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D6E2-40FC-4B44-8C8E-97206A9A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F05C6-C9DB-B040-BC33-FD0C8D43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652BE-FC10-6145-9EB7-97CC431FA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715F5-D7E0-E14B-A16B-F2338433C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B8B33-00B4-B049-BC79-6C252082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C9943-AB05-3042-91C2-650597BF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9579-46A4-1848-9A17-8D61BB45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218B-940C-9C4D-AADF-7908116F1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45DED-E1B9-324B-8C34-E91E3A872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983AF-1FDE-B748-B9FB-0F0EA760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FEEA6-01ED-584B-8C88-B2A522EB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0934C-A535-7147-9A7E-4C866888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5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A2C44-F981-CA49-BEF0-DAFADD3F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70AFE-2284-984C-80EC-6E3A217FF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12FD-8CEA-6F4D-90AD-B510FD5D3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7FED9-28E9-1348-8AF4-E8B0A12DAB7B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F1738-4FA6-3542-B0A8-D0925ECF1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E8C60-A7D8-9F44-828A-2DF071BCB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F5B8C-0031-A140-B0DE-17F2300B5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3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cce.org/category/media/podcast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ckell24lumberio.blogspot.com/2014/01/happy-29th.html" TargetMode="External"/><Relationship Id="rId5" Type="http://schemas.openxmlformats.org/officeDocument/2006/relationships/image" Target="../media/image59.jp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0222F-6BA8-B245-AD41-94548A20F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 dirty="0">
                <a:solidFill>
                  <a:schemeClr val="bg1"/>
                </a:solidFill>
              </a:rPr>
              <a:t>The Canadian Podcast Listener Analysis 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AE3D6-29D7-E745-9E2A-DB8DAB2F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i="1" dirty="0">
                <a:solidFill>
                  <a:schemeClr val="bg1"/>
                </a:solidFill>
              </a:rPr>
              <a:t>By </a:t>
            </a:r>
            <a:r>
              <a:rPr lang="en-US" sz="2000" i="1" dirty="0" err="1">
                <a:solidFill>
                  <a:schemeClr val="bg1"/>
                </a:solidFill>
              </a:rPr>
              <a:t>Aimin</a:t>
            </a:r>
            <a:r>
              <a:rPr lang="en-US" sz="2000" i="1" dirty="0">
                <a:solidFill>
                  <a:schemeClr val="bg1"/>
                </a:solidFill>
              </a:rPr>
              <a:t> Amy Hu</a:t>
            </a:r>
          </a:p>
        </p:txBody>
      </p:sp>
      <p:sp>
        <p:nvSpPr>
          <p:cNvPr id="26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8353B05-7AC1-E048-8D9A-EA3FFECF5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507" r="6595" b="3"/>
          <a:stretch/>
        </p:blipFill>
        <p:spPr>
          <a:xfrm>
            <a:off x="483077" y="489204"/>
            <a:ext cx="3920452" cy="45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7F7D-FB4B-9545-9EBD-FD2D6A3D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Listeners’ Education and Household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9E9B9-A2C7-8F4A-8830-D77CBF413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4022"/>
            <a:ext cx="5181600" cy="4582941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Respondents' education level and  Work 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AFF78-6606-D546-BFD8-0353C1938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047735" cy="44862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Respondents’ household income before tax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E0E9F-AE0D-A74B-B1B2-65AA6663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7" y="2667000"/>
            <a:ext cx="5902148" cy="364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322D4-A31B-E942-A250-C7B66D466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61" y="2788379"/>
            <a:ext cx="5128668" cy="31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5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C8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F842A-3DA2-684E-94C4-977882E8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Pie Chart of First Started Listening to Podcasts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B7519-E1B6-C749-8A81-05393DAC1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07948"/>
            <a:ext cx="7994850" cy="49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7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A657-8034-8C44-96E4-3FF16C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b="1"/>
              <a:t>Data Analysis: Top 10 List of Podcasts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BB64C-A4F9-6248-AE52-23A4FF963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Top 10 genres between male and female</a:t>
            </a:r>
          </a:p>
          <a:p>
            <a:endParaRPr lang="en-US" sz="200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A6BDF-E793-BF47-B6CD-2045C949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688" y="1319550"/>
            <a:ext cx="6599855" cy="44411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898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A1405-CBC7-5348-8E6C-1E6EEC49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Favorite Podcasts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5B5B46-6D74-FC45-B714-156DDCEC3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160936"/>
            <a:ext cx="7347537" cy="45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1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319C9-33AE-5E41-9446-F0195487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Segmentation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3D12A-B156-45D1-BFDA-D81058C87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7042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888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319C9-33AE-5E41-9446-F0195487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Cont.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AC6188-9113-4FD5-823E-1EA8F4FF6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27184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503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B2EBA-4B93-974B-8FC8-74E44E1B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K - Modes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B13B-3A31-A146-A16E-0D1049E6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>
                <a:solidFill>
                  <a:srgbClr val="000000"/>
                </a:solidFill>
              </a:rPr>
              <a:t> Unsupervised process of partitioning a group of data objects into clusters.</a:t>
            </a:r>
          </a:p>
          <a:p>
            <a:pPr>
              <a:buFont typeface="Wingdings" pitchFamily="2" charset="2"/>
              <a:buChar char="q"/>
            </a:pPr>
            <a:r>
              <a:rPr lang="en-US" sz="2400">
                <a:solidFill>
                  <a:srgbClr val="000000"/>
                </a:solidFill>
              </a:rPr>
              <a:t> K-modes algorithm extends the k-means paradigm to cluster categorical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solidFill>
                  <a:srgbClr val="000000"/>
                </a:solidFill>
              </a:rPr>
              <a:t>Partitioning Around Medoids (PAM) algorithm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solidFill>
                  <a:srgbClr val="000000"/>
                </a:solidFill>
              </a:rPr>
              <a:t>Dissimilarity Matrix Calculation: Gower distance</a:t>
            </a:r>
          </a:p>
          <a:p>
            <a:pPr marL="457200" lvl="1" indent="0">
              <a:buNone/>
            </a:pPr>
            <a:r>
              <a:rPr lang="en-US">
                <a:solidFill>
                  <a:srgbClr val="000000"/>
                </a:solidFill>
              </a:rPr>
              <a:t>gower_dist &lt;- daisy(df_final[,2:17], metric = "gower")</a:t>
            </a:r>
          </a:p>
          <a:p>
            <a:pPr marL="457200" lvl="1" indent="0">
              <a:buNone/>
            </a:pPr>
            <a:r>
              <a:rPr lang="en-US">
                <a:solidFill>
                  <a:srgbClr val="000000"/>
                </a:solidFill>
              </a:rPr>
              <a:t>gower_mat &lt;- as.matrix(gower_dist)</a:t>
            </a:r>
          </a:p>
        </p:txBody>
      </p:sp>
    </p:spTree>
    <p:extLst>
      <p:ext uri="{BB962C8B-B14F-4D97-AF65-F5344CB8AC3E}">
        <p14:creationId xmlns:p14="http://schemas.microsoft.com/office/powerpoint/2010/main" val="428901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C822-31CD-704E-BC3A-FE6884A7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/>
              <a:t>Cont.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8CFD-B309-2748-8C40-5D73933E9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281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/>
              <a:t> Determining Optimal Clusters: Silhouette Coefficient</a:t>
            </a:r>
          </a:p>
          <a:p>
            <a:pPr>
              <a:buFont typeface="Wingdings" pitchFamily="2" charset="2"/>
              <a:buChar char="q"/>
            </a:pPr>
            <a:r>
              <a:rPr lang="en-US"/>
              <a:t> K= 3 yields the highest value (The metric can range from -1 to 1, where higher values are better)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DFE83-A510-1A47-A576-BD47176F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773" y="3355924"/>
            <a:ext cx="5436974" cy="33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5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687D-0763-DA4C-A61E-A566C0DC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Applying K-Modes(PAM) and Summary of Each Cluster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0F48FF-37A4-8A4A-BE66-57846152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Example of cluster summary</a:t>
            </a:r>
          </a:p>
          <a:p>
            <a:endParaRPr lang="en-US" dirty="0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9941D4-5E22-2840-A0EF-F53B76B39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33" y="2476501"/>
            <a:ext cx="3403084" cy="2726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8440A5-1178-F741-ABB5-B2D4E7FB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68" y="2381223"/>
            <a:ext cx="3572952" cy="2822252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2FAE7F-CDFF-AA45-9079-890131658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314" y="2340763"/>
            <a:ext cx="3627224" cy="282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368B-4EDD-8D4B-B71B-E4415C38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/>
              <a:t>Cont.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06CE-07EA-0E45-9E08-30C64595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39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Cluster 1</a:t>
            </a:r>
            <a:r>
              <a:rPr lang="en-US" dirty="0"/>
              <a:t>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is made of Male x age 25 to 34 x household size 2 x no kids x university undergraduate degree x employed/self-employed full-time x house income $50k -&lt; $100k.</a:t>
            </a:r>
          </a:p>
          <a:p>
            <a:pPr marL="0" indent="0">
              <a:buNone/>
            </a:pPr>
            <a:r>
              <a:rPr lang="en-US" b="1" dirty="0"/>
              <a:t>Cluster 2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is made of Male x age 45 to 54 and age 25 to 34 x household size 3 and 4 x yes kids x Completed college / technical school x Employed / self-employed full-time x house income $75k -&lt; $100k and other.</a:t>
            </a:r>
          </a:p>
          <a:p>
            <a:pPr marL="0" indent="0">
              <a:buNone/>
            </a:pPr>
            <a:r>
              <a:rPr lang="en-US" b="1" dirty="0"/>
              <a:t>Cluster 3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is made of Female x age 45 to 54 and  65+ x household size 1 and 2 x no kids x University undergraduate degree x Employed / self-employed full-time and retired x house income 50 -&lt; 75k and (Other).</a:t>
            </a:r>
          </a:p>
        </p:txBody>
      </p:sp>
    </p:spTree>
    <p:extLst>
      <p:ext uri="{BB962C8B-B14F-4D97-AF65-F5344CB8AC3E}">
        <p14:creationId xmlns:p14="http://schemas.microsoft.com/office/powerpoint/2010/main" val="254060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B148-5AA9-3A4D-A73F-E37A56F1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Abstract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473528-D8BA-4E3B-8997-5EE81413F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4716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163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673F-8ADF-7A41-812E-B5BB7849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Visualization of K-Modes 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2C162-1E66-4745-ABC4-1212763CFF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0625" y="2066544"/>
            <a:ext cx="6971302" cy="429768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67B52-48AC-F64C-B462-63110F823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61926" y="1825625"/>
            <a:ext cx="4698777" cy="360591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Although not perfect (especially cluster 1), colors are mostly located in similar areas, confirming the relevancy of the segmentation.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21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5836-F0FC-C142-85FE-F9117344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Hierarchical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863394-64E6-4747-97CD-1D8E7131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76600" cy="420941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Optimal Clusters k = 3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From the plot that we saw only a few observations fall into cluster 2 and 3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1B8D79F-3E12-3646-9993-43D3766D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76" y="1400175"/>
            <a:ext cx="7599977" cy="47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B296-6B1C-294F-92EE-7C7ADB80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/>
              <a:t>Clustering Validation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BF0E-98C4-E244-A816-58E138892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Use </a:t>
            </a:r>
            <a:r>
              <a:rPr lang="en-US" dirty="0" err="1"/>
              <a:t>cluster.stats</a:t>
            </a:r>
            <a:r>
              <a:rPr lang="en-US" dirty="0"/>
              <a:t>() for comparison between two clustering models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Comparison of cluster average silhouette widths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K-Modes, average silhouette for each cluster is greater than 0.05.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HCLUST, average silhouette for cluster 1 is very low just about 0.0037, but from summary of cluster, we saw majority of observations(1492) are in cluster 1. This means that many points have a very low value, then the clustering configuration may have too many or too few clusters.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D8CCC-9EF3-0C46-BF39-23C8EEA5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84" y="4864608"/>
            <a:ext cx="10186416" cy="13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1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66EF-6FFF-2749-856D-6BE5CCF0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0CBD9-EC2E-0047-9072-484A9321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Comparison of average distance within clusters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K- Modes Clustering          5.516989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Hierarchical Clustering      5.873582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Hierarchical clustering has higher number than K-Modes. That means hierarchical clustering is not good as K-Modes clustering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Conclusion of Comparison</a:t>
            </a:r>
          </a:p>
          <a:p>
            <a:pPr marL="457200" lvl="1" indent="0">
              <a:buNone/>
            </a:pPr>
            <a:r>
              <a:rPr lang="en-US" dirty="0"/>
              <a:t>K-Modes clustering is the better model for the segmentation in this categorical dataset. The clustering results are not as good as I expect it, but it did give us useful values for the podcast industry especially the cluster 1 is a very interesting segmentation.</a:t>
            </a:r>
          </a:p>
        </p:txBody>
      </p:sp>
    </p:spTree>
    <p:extLst>
      <p:ext uri="{BB962C8B-B14F-4D97-AF65-F5344CB8AC3E}">
        <p14:creationId xmlns:p14="http://schemas.microsoft.com/office/powerpoint/2010/main" val="180826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66EF-6FFF-2749-856D-6BE5CCF0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b="1"/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0B7DAB1-68D1-43E7-B03F-FD9C116BC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889C7-B4A7-1141-9078-14E33AA7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38528" y="2682875"/>
            <a:ext cx="4715444" cy="32146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AFEC4-9DDA-EC49-8112-F7BFA168CDD3}"/>
              </a:ext>
            </a:extLst>
          </p:cNvPr>
          <p:cNvSpPr txBox="1"/>
          <p:nvPr/>
        </p:nvSpPr>
        <p:spPr>
          <a:xfrm>
            <a:off x="5738528" y="5897563"/>
            <a:ext cx="4715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rackell24lumberio.blogspot.com/2014/01/happy-29t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7069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FA35A-F9FA-D641-B1B9-C46F9295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Challenge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BBEF2F-96FC-44BA-B58E-CC6B03697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73766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691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71091-4BDD-5A42-ABF3-289C616C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Audience Insights Inc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A918A3-8205-4CEB-9A5C-D4818D010F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2886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34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3B2E4-F896-A545-8833-59089DBF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Research Questions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39EF-9967-0E4B-88EC-E82D58F34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/>
              <a:t> To what extent is income affecting people listening podcast?</a:t>
            </a:r>
          </a:p>
          <a:p>
            <a:pPr>
              <a:buFont typeface="Wingdings" pitchFamily="2" charset="2"/>
              <a:buChar char="q"/>
            </a:pPr>
            <a:r>
              <a:rPr lang="en-US" sz="2400"/>
              <a:t> To what extent are gender and age affecting people listening podcast?</a:t>
            </a:r>
          </a:p>
          <a:p>
            <a:pPr>
              <a:buFont typeface="Wingdings" pitchFamily="2" charset="2"/>
              <a:buChar char="q"/>
            </a:pPr>
            <a:r>
              <a:rPr lang="en-US" sz="2400"/>
              <a:t> To what extent are devices affecting listeners of podcasts? </a:t>
            </a:r>
          </a:p>
          <a:p>
            <a:pPr>
              <a:buFont typeface="Wingdings" pitchFamily="2" charset="2"/>
              <a:buChar char="q"/>
            </a:pPr>
            <a:r>
              <a:rPr lang="en-US" sz="2400"/>
              <a:t> What are the popular 10 podcasts listed from the survery data?</a:t>
            </a:r>
          </a:p>
          <a:p>
            <a:pPr>
              <a:buFont typeface="Wingdings" pitchFamily="2" charset="2"/>
              <a:buChar char="q"/>
            </a:pPr>
            <a:r>
              <a:rPr lang="en-US" sz="2400"/>
              <a:t> How listeners react to the advertising in podcasts?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9015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16F9-14DB-3146-9FF1-1318C678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142328-C72A-4E8A-8828-1DCCDBA53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41204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34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928E9-92C6-CC42-9AEE-29E0F4CC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Method and Language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5474185-03C6-4A7E-9FD9-68E5B9F8F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83552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92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C9E06-BB8B-0447-8BD7-C38BC706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Understanding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CB63D1-D25A-43F7-99FD-C0D002768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67012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774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3B39-8FA3-8140-B0E9-94BB4DAA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 - Listeners’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3BB63-5C31-C54C-BD4D-9030B5ABB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Gender and age distribution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D5EA4-ECC5-FF4D-8EC6-CDD4F46912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Household size and Kids in Household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A09E8-DD45-9848-BE1E-7C6A58A6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7" y="2454404"/>
            <a:ext cx="4876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14F24-2CC0-CB48-9827-3B919655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57" y="26543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5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870</Words>
  <Application>Microsoft Macintosh PowerPoint</Application>
  <PresentationFormat>Widescreen</PresentationFormat>
  <Paragraphs>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The Canadian Podcast Listener Analysis 2018</vt:lpstr>
      <vt:lpstr>Abstract</vt:lpstr>
      <vt:lpstr>Challenge</vt:lpstr>
      <vt:lpstr>Audience Insights Inc</vt:lpstr>
      <vt:lpstr>Research Questions</vt:lpstr>
      <vt:lpstr>Objectives</vt:lpstr>
      <vt:lpstr>Method and Language</vt:lpstr>
      <vt:lpstr>Data Understanding</vt:lpstr>
      <vt:lpstr>Data Visualization - Listeners’ Demographics</vt:lpstr>
      <vt:lpstr>Listeners’ Education and Household Income</vt:lpstr>
      <vt:lpstr>A Pie Chart of First Started Listening to Podcasts</vt:lpstr>
      <vt:lpstr>Data Analysis: Top 10 List of Podcasts</vt:lpstr>
      <vt:lpstr>Top 10 Favorite Podcasts</vt:lpstr>
      <vt:lpstr>Segmentation Analytics</vt:lpstr>
      <vt:lpstr>Cont.</vt:lpstr>
      <vt:lpstr>K - Modes Clustering</vt:lpstr>
      <vt:lpstr>Cont.</vt:lpstr>
      <vt:lpstr>Applying K-Modes(PAM) and Summary of Each Cluster</vt:lpstr>
      <vt:lpstr>Cont.</vt:lpstr>
      <vt:lpstr>Visualization of K-Modes Clustering</vt:lpstr>
      <vt:lpstr>Hierarchical Clustering</vt:lpstr>
      <vt:lpstr>Clustering Validation</vt:lpstr>
      <vt:lpstr>Cont.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Canadian Podcast Listener Analysis 2018</dc:title>
  <dc:creator>Aimin Amy Hu</dc:creator>
  <cp:lastModifiedBy>Aimin Amy Hu</cp:lastModifiedBy>
  <cp:revision>7</cp:revision>
  <dcterms:created xsi:type="dcterms:W3CDTF">2019-08-20T21:01:06Z</dcterms:created>
  <dcterms:modified xsi:type="dcterms:W3CDTF">2019-08-21T03:51:32Z</dcterms:modified>
</cp:coreProperties>
</file>